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9"/>
  </p:notesMasterIdLst>
  <p:sldIdLst>
    <p:sldId id="299" r:id="rId2"/>
    <p:sldId id="258" r:id="rId3"/>
    <p:sldId id="259" r:id="rId4"/>
    <p:sldId id="260" r:id="rId5"/>
    <p:sldId id="261" r:id="rId6"/>
    <p:sldId id="262" r:id="rId7"/>
    <p:sldId id="263" r:id="rId8"/>
    <p:sldId id="264" r:id="rId9"/>
    <p:sldId id="265" r:id="rId10"/>
    <p:sldId id="304" r:id="rId11"/>
    <p:sldId id="267" r:id="rId12"/>
    <p:sldId id="268" r:id="rId13"/>
    <p:sldId id="269" r:id="rId14"/>
    <p:sldId id="270" r:id="rId15"/>
    <p:sldId id="306" r:id="rId16"/>
    <p:sldId id="308" r:id="rId17"/>
    <p:sldId id="307" r:id="rId18"/>
    <p:sldId id="302" r:id="rId19"/>
    <p:sldId id="309" r:id="rId20"/>
    <p:sldId id="310" r:id="rId21"/>
    <p:sldId id="312" r:id="rId22"/>
    <p:sldId id="271" r:id="rId23"/>
    <p:sldId id="272" r:id="rId24"/>
    <p:sldId id="298" r:id="rId25"/>
    <p:sldId id="273" r:id="rId26"/>
    <p:sldId id="274" r:id="rId27"/>
    <p:sldId id="277" r:id="rId28"/>
    <p:sldId id="313" r:id="rId29"/>
    <p:sldId id="314" r:id="rId30"/>
    <p:sldId id="315" r:id="rId31"/>
    <p:sldId id="279" r:id="rId32"/>
    <p:sldId id="281" r:id="rId33"/>
    <p:sldId id="282" r:id="rId34"/>
    <p:sldId id="283" r:id="rId35"/>
    <p:sldId id="284" r:id="rId36"/>
    <p:sldId id="317" r:id="rId37"/>
    <p:sldId id="30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759FF"/>
    <a:srgbClr val="0BD513"/>
    <a:srgbClr val="FDB457"/>
    <a:srgbClr val="FF00FF"/>
    <a:srgbClr val="2404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3217" autoAdjust="0"/>
  </p:normalViewPr>
  <p:slideViewPr>
    <p:cSldViewPr snapToGrid="0" snapToObjects="1">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4E857-9C2B-2D45-9A9E-BE10B522DD74}" type="datetimeFigureOut">
              <a:rPr lang="en-US" smtClean="0"/>
              <a:pPr/>
              <a:t>1/15/15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44E8E-0797-CE4D-AE49-ED0689B8A3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fld id="{E6AC8784-B1E1-4141-94B6-11261DA41905}" type="slidenum">
              <a:rPr lang="en-US">
                <a:latin typeface="Arial" pitchFamily="-104" charset="0"/>
                <a:ea typeface="ＭＳ Ｐゴシック" pitchFamily="-104" charset="-128"/>
                <a:cs typeface="ＭＳ Ｐゴシック" pitchFamily="-104" charset="-128"/>
              </a:rPr>
              <a:pPr/>
              <a:t>1</a:t>
            </a:fld>
            <a:endParaRPr lang="en-US">
              <a:latin typeface="Arial" pitchFamily="-104" charset="0"/>
              <a:ea typeface="ＭＳ Ｐゴシック" pitchFamily="-104" charset="-128"/>
              <a:cs typeface="ＭＳ Ｐゴシック" pitchFamily="-104"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641C7018-52DF-0141-85FB-DBE91FF1E1C3}" type="slidenum">
              <a:rPr lang="en-US">
                <a:latin typeface="Arial" pitchFamily="-104" charset="0"/>
                <a:ea typeface="ＭＳ Ｐゴシック" pitchFamily="-104" charset="-128"/>
                <a:cs typeface="ＭＳ Ｐゴシック" pitchFamily="-104" charset="-128"/>
              </a:rPr>
              <a:pPr/>
              <a:t>10</a:t>
            </a:fld>
            <a:endParaRPr lang="en-US">
              <a:latin typeface="Arial" pitchFamily="-104" charset="0"/>
              <a:ea typeface="ＭＳ Ｐゴシック" pitchFamily="-104" charset="-128"/>
              <a:cs typeface="ＭＳ Ｐゴシック" pitchFamily="-10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E4BBAA89-3452-5644-AF8D-EF88417F7434}" type="slidenum">
              <a:rPr lang="en-US">
                <a:latin typeface="Arial" pitchFamily="-104" charset="0"/>
                <a:ea typeface="ＭＳ Ｐゴシック" pitchFamily="-104" charset="-128"/>
                <a:cs typeface="ＭＳ Ｐゴシック" pitchFamily="-104" charset="-128"/>
              </a:rPr>
              <a:pPr/>
              <a:t>11</a:t>
            </a:fld>
            <a:endParaRPr lang="en-US">
              <a:latin typeface="Arial" pitchFamily="-104" charset="0"/>
              <a:ea typeface="ＭＳ Ｐゴシック" pitchFamily="-104" charset="-128"/>
              <a:cs typeface="ＭＳ Ｐゴシック" pitchFamily="-10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9FAAF5DD-04EB-2E4C-8890-19AC4E051C68}" type="slidenum">
              <a:rPr lang="en-US">
                <a:latin typeface="Arial" pitchFamily="-104" charset="0"/>
                <a:ea typeface="ＭＳ Ｐゴシック" pitchFamily="-104" charset="-128"/>
                <a:cs typeface="ＭＳ Ｐゴシック" pitchFamily="-104" charset="-128"/>
              </a:rPr>
              <a:pPr/>
              <a:t>12</a:t>
            </a:fld>
            <a:endParaRPr lang="en-US">
              <a:latin typeface="Arial" pitchFamily="-104" charset="0"/>
              <a:ea typeface="ＭＳ Ｐゴシック" pitchFamily="-104" charset="-128"/>
              <a:cs typeface="ＭＳ Ｐゴシック" pitchFamily="-10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C8A00871-AB9A-E84A-B974-081C4503A5B2}" type="slidenum">
              <a:rPr lang="en-US">
                <a:latin typeface="Arial" pitchFamily="-104" charset="0"/>
                <a:ea typeface="ＭＳ Ｐゴシック" pitchFamily="-104" charset="-128"/>
                <a:cs typeface="ＭＳ Ｐゴシック" pitchFamily="-104" charset="-128"/>
              </a:rPr>
              <a:pPr/>
              <a:t>13</a:t>
            </a:fld>
            <a:endParaRPr lang="en-US">
              <a:latin typeface="Arial" pitchFamily="-104" charset="0"/>
              <a:ea typeface="ＭＳ Ｐゴシック" pitchFamily="-104" charset="-128"/>
              <a:cs typeface="ＭＳ Ｐゴシック" pitchFamily="-10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14</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15</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16</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17</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18</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19</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p:spPr>
        <p:txBody>
          <a:bodyPr/>
          <a:lstStyle/>
          <a:p>
            <a:fld id="{FF82149B-BAD0-284A-AFAA-EFA84D53ACA1}" type="slidenum">
              <a:rPr lang="en-US">
                <a:latin typeface="Arial" pitchFamily="-104" charset="0"/>
                <a:ea typeface="ＭＳ Ｐゴシック" pitchFamily="-104" charset="-128"/>
                <a:cs typeface="ＭＳ Ｐゴシック" pitchFamily="-104" charset="-128"/>
              </a:rPr>
              <a:pPr/>
              <a:t>2</a:t>
            </a:fld>
            <a:endParaRPr lang="en-US">
              <a:latin typeface="Arial" pitchFamily="-104" charset="0"/>
              <a:ea typeface="ＭＳ Ｐゴシック" pitchFamily="-104" charset="-128"/>
              <a:cs typeface="ＭＳ Ｐゴシック" pitchFamily="-104"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D61706AB-3F34-A449-A900-D7E702AF5B45}" type="slidenum">
              <a:rPr lang="en-US">
                <a:latin typeface="Arial" pitchFamily="-104" charset="0"/>
                <a:ea typeface="ＭＳ Ｐゴシック" pitchFamily="-104" charset="-128"/>
                <a:cs typeface="ＭＳ Ｐゴシック" pitchFamily="-104" charset="-128"/>
              </a:rPr>
              <a:pPr/>
              <a:t>20</a:t>
            </a:fld>
            <a:endParaRPr lang="en-US">
              <a:latin typeface="Arial" pitchFamily="-104" charset="0"/>
              <a:ea typeface="ＭＳ Ｐゴシック" pitchFamily="-104" charset="-128"/>
              <a:cs typeface="ＭＳ Ｐゴシック" pitchFamily="-10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4C6337FF-33AD-7F49-8DF9-F11DA7DD31B2}" type="slidenum">
              <a:rPr lang="en-US">
                <a:latin typeface="Arial" pitchFamily="-104" charset="0"/>
                <a:ea typeface="ＭＳ Ｐゴシック" pitchFamily="-104" charset="-128"/>
                <a:cs typeface="ＭＳ Ｐゴシック" pitchFamily="-104" charset="-128"/>
              </a:rPr>
              <a:pPr/>
              <a:t>22</a:t>
            </a:fld>
            <a:endParaRPr lang="en-US">
              <a:latin typeface="Arial" pitchFamily="-104" charset="0"/>
              <a:ea typeface="ＭＳ Ｐゴシック" pitchFamily="-104" charset="-128"/>
              <a:cs typeface="ＭＳ Ｐゴシック" pitchFamily="-104"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EA8FC2D0-0361-8847-83B8-476A10BE178A}" type="slidenum">
              <a:rPr lang="en-US">
                <a:latin typeface="Arial" pitchFamily="-104" charset="0"/>
                <a:ea typeface="ＭＳ Ｐゴシック" pitchFamily="-104" charset="-128"/>
                <a:cs typeface="ＭＳ Ｐゴシック" pitchFamily="-104" charset="-128"/>
              </a:rPr>
              <a:pPr/>
              <a:t>23</a:t>
            </a:fld>
            <a:endParaRPr lang="en-US">
              <a:latin typeface="Arial" pitchFamily="-104" charset="0"/>
              <a:ea typeface="ＭＳ Ｐゴシック" pitchFamily="-104" charset="-128"/>
              <a:cs typeface="ＭＳ Ｐゴシック" pitchFamily="-10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EA8FC2D0-0361-8847-83B8-476A10BE178A}" type="slidenum">
              <a:rPr lang="en-US">
                <a:latin typeface="Arial" pitchFamily="-104" charset="0"/>
                <a:ea typeface="ＭＳ Ｐゴシック" pitchFamily="-104" charset="-128"/>
                <a:cs typeface="ＭＳ Ｐゴシック" pitchFamily="-104" charset="-128"/>
              </a:rPr>
              <a:pPr/>
              <a:t>24</a:t>
            </a:fld>
            <a:endParaRPr lang="en-US">
              <a:latin typeface="Arial" pitchFamily="-104" charset="0"/>
              <a:ea typeface="ＭＳ Ｐゴシック" pitchFamily="-104" charset="-128"/>
              <a:cs typeface="ＭＳ Ｐゴシック" pitchFamily="-10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a:noFill/>
        </p:spPr>
        <p:txBody>
          <a:bodyPr/>
          <a:lstStyle/>
          <a:p>
            <a:fld id="{237B9999-1530-6443-A99C-39E9947DD917}" type="slidenum">
              <a:rPr lang="en-US">
                <a:latin typeface="Arial" pitchFamily="-104" charset="0"/>
                <a:ea typeface="ＭＳ Ｐゴシック" pitchFamily="-104" charset="-128"/>
                <a:cs typeface="ＭＳ Ｐゴシック" pitchFamily="-104" charset="-128"/>
              </a:rPr>
              <a:pPr/>
              <a:t>25</a:t>
            </a:fld>
            <a:endParaRPr lang="en-US">
              <a:latin typeface="Arial" pitchFamily="-104" charset="0"/>
              <a:ea typeface="ＭＳ Ｐゴシック" pitchFamily="-104" charset="-128"/>
              <a:cs typeface="ＭＳ Ｐゴシック" pitchFamily="-10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151EFB66-D9EE-CB40-8D97-C2D09A971347}" type="slidenum">
              <a:rPr lang="en-US">
                <a:latin typeface="Arial" pitchFamily="-104" charset="0"/>
                <a:ea typeface="ＭＳ Ｐゴシック" pitchFamily="-104" charset="-128"/>
                <a:cs typeface="ＭＳ Ｐゴシック" pitchFamily="-104" charset="-128"/>
              </a:rPr>
              <a:pPr/>
              <a:t>26</a:t>
            </a:fld>
            <a:endParaRPr lang="en-US">
              <a:latin typeface="Arial" pitchFamily="-104" charset="0"/>
              <a:ea typeface="ＭＳ Ｐゴシック" pitchFamily="-104" charset="-128"/>
              <a:cs typeface="ＭＳ Ｐゴシック" pitchFamily="-10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19EED07B-D7BE-E142-87F5-DD0B177FD5AA}" type="slidenum">
              <a:rPr lang="en-US">
                <a:latin typeface="Arial" pitchFamily="-104" charset="0"/>
                <a:ea typeface="ＭＳ Ｐゴシック" pitchFamily="-104" charset="-128"/>
                <a:cs typeface="ＭＳ Ｐゴシック" pitchFamily="-104" charset="-128"/>
              </a:rPr>
              <a:pPr/>
              <a:t>27</a:t>
            </a:fld>
            <a:endParaRPr lang="en-US">
              <a:latin typeface="Arial" pitchFamily="-104" charset="0"/>
              <a:ea typeface="ＭＳ Ｐゴシック" pitchFamily="-104" charset="-128"/>
              <a:cs typeface="ＭＳ Ｐゴシック" pitchFamily="-104" charset="-128"/>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F4DE7A85-02EF-874B-9666-79BB0A1FB05A}" type="slidenum">
              <a:rPr lang="en-US">
                <a:latin typeface="Arial" pitchFamily="-104" charset="0"/>
                <a:ea typeface="ＭＳ Ｐゴシック" pitchFamily="-104" charset="-128"/>
                <a:cs typeface="ＭＳ Ｐゴシック" pitchFamily="-104" charset="-128"/>
              </a:rPr>
              <a:pPr/>
              <a:t>28</a:t>
            </a:fld>
            <a:endParaRPr lang="en-US">
              <a:latin typeface="Arial" pitchFamily="-104" charset="0"/>
              <a:ea typeface="ＭＳ Ｐゴシック" pitchFamily="-104" charset="-128"/>
              <a:cs typeface="ＭＳ Ｐゴシック" pitchFamily="-10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F4DE7A85-02EF-874B-9666-79BB0A1FB05A}" type="slidenum">
              <a:rPr lang="en-US">
                <a:latin typeface="Arial" pitchFamily="-104" charset="0"/>
                <a:ea typeface="ＭＳ Ｐゴシック" pitchFamily="-104" charset="-128"/>
                <a:cs typeface="ＭＳ Ｐゴシック" pitchFamily="-104" charset="-128"/>
              </a:rPr>
              <a:pPr/>
              <a:t>29</a:t>
            </a:fld>
            <a:endParaRPr lang="en-US">
              <a:latin typeface="Arial" pitchFamily="-104" charset="0"/>
              <a:ea typeface="ＭＳ Ｐゴシック" pitchFamily="-104" charset="-128"/>
              <a:cs typeface="ＭＳ Ｐゴシック" pitchFamily="-10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F4DE7A85-02EF-874B-9666-79BB0A1FB05A}" type="slidenum">
              <a:rPr lang="en-US">
                <a:latin typeface="Arial" pitchFamily="-104" charset="0"/>
                <a:ea typeface="ＭＳ Ｐゴシック" pitchFamily="-104" charset="-128"/>
                <a:cs typeface="ＭＳ Ｐゴシック" pitchFamily="-104" charset="-128"/>
              </a:rPr>
              <a:pPr/>
              <a:t>30</a:t>
            </a:fld>
            <a:endParaRPr lang="en-US">
              <a:latin typeface="Arial" pitchFamily="-104" charset="0"/>
              <a:ea typeface="ＭＳ Ｐゴシック" pitchFamily="-104" charset="-128"/>
              <a:cs typeface="ＭＳ Ｐゴシック" pitchFamily="-10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p:spPr>
        <p:txBody>
          <a:bodyPr/>
          <a:lstStyle/>
          <a:p>
            <a:fld id="{CE67FDEC-A394-F440-88EE-1FD99FE9A52D}" type="slidenum">
              <a:rPr lang="en-US">
                <a:latin typeface="Arial" pitchFamily="-104" charset="0"/>
                <a:ea typeface="ＭＳ Ｐゴシック" pitchFamily="-104" charset="-128"/>
                <a:cs typeface="ＭＳ Ｐゴシック" pitchFamily="-104" charset="-128"/>
              </a:rPr>
              <a:pPr/>
              <a:t>3</a:t>
            </a:fld>
            <a:endParaRPr lang="en-US">
              <a:latin typeface="Arial" pitchFamily="-104" charset="0"/>
              <a:ea typeface="ＭＳ Ｐゴシック" pitchFamily="-104" charset="-128"/>
              <a:cs typeface="ＭＳ Ｐゴシック" pitchFamily="-10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3F4E0D09-C68F-7A4A-8057-2207CEC84DDE}" type="slidenum">
              <a:rPr lang="en-US">
                <a:latin typeface="Arial" pitchFamily="-104" charset="0"/>
                <a:ea typeface="ＭＳ Ｐゴシック" pitchFamily="-104" charset="-128"/>
                <a:cs typeface="ＭＳ Ｐゴシック" pitchFamily="-104" charset="-128"/>
              </a:rPr>
              <a:pPr/>
              <a:t>31</a:t>
            </a:fld>
            <a:endParaRPr lang="en-US">
              <a:latin typeface="Arial" pitchFamily="-104" charset="0"/>
              <a:ea typeface="ＭＳ Ｐゴシック" pitchFamily="-104" charset="-128"/>
              <a:cs typeface="ＭＳ Ｐゴシック" pitchFamily="-104"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C2DEA041-2595-8845-9101-F1A7C0011F77}" type="slidenum">
              <a:rPr lang="en-US">
                <a:latin typeface="Arial" pitchFamily="-104" charset="0"/>
                <a:ea typeface="ＭＳ Ｐゴシック" pitchFamily="-104" charset="-128"/>
                <a:cs typeface="ＭＳ Ｐゴシック" pitchFamily="-104" charset="-128"/>
              </a:rPr>
              <a:pPr/>
              <a:t>32</a:t>
            </a:fld>
            <a:endParaRPr lang="en-US">
              <a:latin typeface="Arial" pitchFamily="-104" charset="0"/>
              <a:ea typeface="ＭＳ Ｐゴシック" pitchFamily="-104" charset="-128"/>
              <a:cs typeface="ＭＳ Ｐゴシック" pitchFamily="-10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771F2F97-C4B2-854F-8847-C12B686B8432}" type="slidenum">
              <a:rPr lang="en-US">
                <a:latin typeface="Arial" pitchFamily="-104" charset="0"/>
                <a:ea typeface="ＭＳ Ｐゴシック" pitchFamily="-104" charset="-128"/>
                <a:cs typeface="ＭＳ Ｐゴシック" pitchFamily="-104" charset="-128"/>
              </a:rPr>
              <a:pPr/>
              <a:t>33</a:t>
            </a:fld>
            <a:endParaRPr lang="en-US">
              <a:latin typeface="Arial" pitchFamily="-104" charset="0"/>
              <a:ea typeface="ＭＳ Ｐゴシック" pitchFamily="-104" charset="-128"/>
              <a:cs typeface="ＭＳ Ｐゴシック" pitchFamily="-104"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26F3DBA-8D70-124C-AFA4-EC0BB276F123}" type="slidenum">
              <a:rPr lang="en-US">
                <a:latin typeface="Arial" pitchFamily="-104" charset="0"/>
                <a:ea typeface="ＭＳ Ｐゴシック" pitchFamily="-104" charset="-128"/>
                <a:cs typeface="ＭＳ Ｐゴシック" pitchFamily="-104" charset="-128"/>
              </a:rPr>
              <a:pPr/>
              <a:t>34</a:t>
            </a:fld>
            <a:endParaRPr lang="en-US">
              <a:latin typeface="Arial" pitchFamily="-104" charset="0"/>
              <a:ea typeface="ＭＳ Ｐゴシック" pitchFamily="-104" charset="-128"/>
              <a:cs typeface="ＭＳ Ｐゴシック" pitchFamily="-104"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F7CB7C2B-2085-4B46-AA9A-0F88F18135F7}" type="slidenum">
              <a:rPr lang="en-US">
                <a:latin typeface="Arial" pitchFamily="-104" charset="0"/>
                <a:ea typeface="ＭＳ Ｐゴシック" pitchFamily="-104" charset="-128"/>
                <a:cs typeface="ＭＳ Ｐゴシック" pitchFamily="-104" charset="-128"/>
              </a:rPr>
              <a:pPr/>
              <a:t>35</a:t>
            </a:fld>
            <a:endParaRPr lang="en-US">
              <a:latin typeface="Arial" pitchFamily="-104" charset="0"/>
              <a:ea typeface="ＭＳ Ｐゴシック" pitchFamily="-104" charset="-128"/>
              <a:cs typeface="ＭＳ Ｐゴシック" pitchFamily="-10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p:spPr>
        <p:txBody>
          <a:bodyPr/>
          <a:lstStyle/>
          <a:p>
            <a:fld id="{F7CB7C2B-2085-4B46-AA9A-0F88F18135F7}" type="slidenum">
              <a:rPr lang="en-US">
                <a:latin typeface="Arial" pitchFamily="-104" charset="0"/>
                <a:ea typeface="ＭＳ Ｐゴシック" pitchFamily="-104" charset="-128"/>
                <a:cs typeface="ＭＳ Ｐゴシック" pitchFamily="-104" charset="-128"/>
              </a:rPr>
              <a:pPr/>
              <a:t>36</a:t>
            </a:fld>
            <a:endParaRPr lang="en-US">
              <a:latin typeface="Arial" pitchFamily="-104" charset="0"/>
              <a:ea typeface="ＭＳ Ｐゴシック" pitchFamily="-104" charset="-128"/>
              <a:cs typeface="ＭＳ Ｐゴシック" pitchFamily="-10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p:spPr>
        <p:txBody>
          <a:bodyPr/>
          <a:lstStyle/>
          <a:p>
            <a:fld id="{FCA3778C-0E9D-6147-8413-4705C3554879}" type="slidenum">
              <a:rPr lang="en-US">
                <a:latin typeface="Arial" pitchFamily="-104" charset="0"/>
                <a:ea typeface="ＭＳ Ｐゴシック" pitchFamily="-104" charset="-128"/>
                <a:cs typeface="ＭＳ Ｐゴシック" pitchFamily="-104" charset="-128"/>
              </a:rPr>
              <a:pPr/>
              <a:t>37</a:t>
            </a:fld>
            <a:endParaRPr lang="en-US">
              <a:latin typeface="Arial" pitchFamily="-104" charset="0"/>
              <a:ea typeface="ＭＳ Ｐゴシック" pitchFamily="-104" charset="-128"/>
              <a:cs typeface="ＭＳ Ｐゴシック" pitchFamily="-104"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p:spPr>
        <p:txBody>
          <a:bodyPr/>
          <a:lstStyle/>
          <a:p>
            <a:fld id="{89F3DDDB-4E21-BF4F-A970-18B1086B25B5}" type="slidenum">
              <a:rPr lang="en-US">
                <a:latin typeface="Arial" pitchFamily="-104" charset="0"/>
                <a:ea typeface="ＭＳ Ｐゴシック" pitchFamily="-104" charset="-128"/>
                <a:cs typeface="ＭＳ Ｐゴシック" pitchFamily="-104" charset="-128"/>
              </a:rPr>
              <a:pPr/>
              <a:t>4</a:t>
            </a:fld>
            <a:endParaRPr lang="en-US">
              <a:latin typeface="Arial" pitchFamily="-104" charset="0"/>
              <a:ea typeface="ＭＳ Ｐゴシック" pitchFamily="-104" charset="-128"/>
              <a:cs typeface="ＭＳ Ｐゴシック" pitchFamily="-10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noFill/>
        </p:spPr>
        <p:txBody>
          <a:bodyPr/>
          <a:lstStyle/>
          <a:p>
            <a:fld id="{B55CA2BE-A26D-D547-A930-0EB2685E15EB}" type="slidenum">
              <a:rPr lang="en-US">
                <a:latin typeface="Arial" pitchFamily="-104" charset="0"/>
                <a:ea typeface="ＭＳ Ｐゴシック" pitchFamily="-104" charset="-128"/>
                <a:cs typeface="ＭＳ Ｐゴシック" pitchFamily="-104" charset="-128"/>
              </a:rPr>
              <a:pPr/>
              <a:t>5</a:t>
            </a:fld>
            <a:endParaRPr lang="en-US">
              <a:latin typeface="Arial" pitchFamily="-104" charset="0"/>
              <a:ea typeface="ＭＳ Ｐゴシック" pitchFamily="-104" charset="-128"/>
              <a:cs typeface="ＭＳ Ｐゴシック" pitchFamily="-104"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96735A8A-E470-3A4D-9B1B-EC5DBC0FDB1E}" type="slidenum">
              <a:rPr lang="en-US">
                <a:latin typeface="Arial" pitchFamily="-104" charset="0"/>
                <a:ea typeface="ＭＳ Ｐゴシック" pitchFamily="-104" charset="-128"/>
                <a:cs typeface="ＭＳ Ｐゴシック" pitchFamily="-104" charset="-128"/>
              </a:rPr>
              <a:pPr/>
              <a:t>6</a:t>
            </a:fld>
            <a:endParaRPr lang="en-US">
              <a:latin typeface="Arial" pitchFamily="-104" charset="0"/>
              <a:ea typeface="ＭＳ Ｐゴシック" pitchFamily="-104" charset="-128"/>
              <a:cs typeface="ＭＳ Ｐゴシック" pitchFamily="-104"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p:spPr>
        <p:txBody>
          <a:bodyPr/>
          <a:lstStyle/>
          <a:p>
            <a:fld id="{CB613FF8-35D9-5847-8C25-DC508DAD1138}" type="slidenum">
              <a:rPr lang="en-US">
                <a:latin typeface="Arial" pitchFamily="-104" charset="0"/>
                <a:ea typeface="ＭＳ Ｐゴシック" pitchFamily="-104" charset="-128"/>
                <a:cs typeface="ＭＳ Ｐゴシック" pitchFamily="-104" charset="-128"/>
              </a:rPr>
              <a:pPr/>
              <a:t>7</a:t>
            </a:fld>
            <a:endParaRPr lang="en-US">
              <a:latin typeface="Arial" pitchFamily="-104" charset="0"/>
              <a:ea typeface="ＭＳ Ｐゴシック" pitchFamily="-104" charset="-128"/>
              <a:cs typeface="ＭＳ Ｐゴシック" pitchFamily="-10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noFill/>
        </p:spPr>
        <p:txBody>
          <a:bodyPr/>
          <a:lstStyle/>
          <a:p>
            <a:fld id="{FADF3EC3-593A-AF41-9362-B5BAB2FB4B84}" type="slidenum">
              <a:rPr lang="en-US">
                <a:latin typeface="Arial" pitchFamily="-104" charset="0"/>
                <a:ea typeface="ＭＳ Ｐゴシック" pitchFamily="-104" charset="-128"/>
                <a:cs typeface="ＭＳ Ｐゴシック" pitchFamily="-104" charset="-128"/>
              </a:rPr>
              <a:pPr/>
              <a:t>8</a:t>
            </a:fld>
            <a:endParaRPr lang="en-US">
              <a:latin typeface="Arial" pitchFamily="-104" charset="0"/>
              <a:ea typeface="ＭＳ Ｐゴシック" pitchFamily="-104" charset="-128"/>
              <a:cs typeface="ＭＳ Ｐゴシック" pitchFamily="-10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p>
            <a:fld id="{641C7018-52DF-0141-85FB-DBE91FF1E1C3}" type="slidenum">
              <a:rPr lang="en-US">
                <a:latin typeface="Arial" pitchFamily="-104" charset="0"/>
                <a:ea typeface="ＭＳ Ｐゴシック" pitchFamily="-104" charset="-128"/>
                <a:cs typeface="ＭＳ Ｐゴシック" pitchFamily="-104" charset="-128"/>
              </a:rPr>
              <a:pPr/>
              <a:t>9</a:t>
            </a:fld>
            <a:endParaRPr lang="en-US">
              <a:latin typeface="Arial" pitchFamily="-104" charset="0"/>
              <a:ea typeface="ＭＳ Ｐゴシック" pitchFamily="-104" charset="-128"/>
              <a:cs typeface="ＭＳ Ｐゴシック" pitchFamily="-10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18B45B8D-80A6-0740-9390-CABA8BF0E4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221B24E2-A9CB-7C46-9486-5151331BC6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DE5C0E66-82F7-274B-AE21-47DD0E5260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D315CE01-5062-F949-A68C-034943E1191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6" name="Rectangle 6"/>
          <p:cNvSpPr>
            <a:spLocks noGrp="1" noChangeArrowheads="1"/>
          </p:cNvSpPr>
          <p:nvPr>
            <p:ph type="sldNum" sz="quarter" idx="12"/>
          </p:nvPr>
        </p:nvSpPr>
        <p:spPr>
          <a:ln/>
        </p:spPr>
        <p:txBody>
          <a:bodyPr/>
          <a:lstStyle>
            <a:lvl1pPr>
              <a:defRPr/>
            </a:lvl1pPr>
          </a:lstStyle>
          <a:p>
            <a:pPr>
              <a:defRPr/>
            </a:pPr>
            <a:fld id="{57589D30-8271-DA45-AA84-29993C9645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7" name="Rectangle 6"/>
          <p:cNvSpPr>
            <a:spLocks noGrp="1" noChangeArrowheads="1"/>
          </p:cNvSpPr>
          <p:nvPr>
            <p:ph type="sldNum" sz="quarter" idx="12"/>
          </p:nvPr>
        </p:nvSpPr>
        <p:spPr>
          <a:ln/>
        </p:spPr>
        <p:txBody>
          <a:bodyPr/>
          <a:lstStyle>
            <a:lvl1pPr>
              <a:defRPr/>
            </a:lvl1pPr>
          </a:lstStyle>
          <a:p>
            <a:pPr>
              <a:defRPr/>
            </a:pPr>
            <a:fld id="{87606A34-5A63-8F49-8CBD-53B4957A4E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9" name="Rectangle 6"/>
          <p:cNvSpPr>
            <a:spLocks noGrp="1" noChangeArrowheads="1"/>
          </p:cNvSpPr>
          <p:nvPr>
            <p:ph type="sldNum" sz="quarter" idx="12"/>
          </p:nvPr>
        </p:nvSpPr>
        <p:spPr>
          <a:ln/>
        </p:spPr>
        <p:txBody>
          <a:bodyPr/>
          <a:lstStyle>
            <a:lvl1pPr>
              <a:defRPr/>
            </a:lvl1pPr>
          </a:lstStyle>
          <a:p>
            <a:pPr>
              <a:defRPr/>
            </a:pPr>
            <a:fld id="{D2699EA1-4A27-5E48-9FA3-36A04E56A6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5" name="Rectangle 6"/>
          <p:cNvSpPr>
            <a:spLocks noGrp="1" noChangeArrowheads="1"/>
          </p:cNvSpPr>
          <p:nvPr>
            <p:ph type="sldNum" sz="quarter" idx="12"/>
          </p:nvPr>
        </p:nvSpPr>
        <p:spPr>
          <a:ln/>
        </p:spPr>
        <p:txBody>
          <a:bodyPr/>
          <a:lstStyle>
            <a:lvl1pPr>
              <a:defRPr/>
            </a:lvl1pPr>
          </a:lstStyle>
          <a:p>
            <a:pPr>
              <a:defRPr/>
            </a:pPr>
            <a:fld id="{1CDAA46C-3273-8144-8568-215360280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4" name="Rectangle 6"/>
          <p:cNvSpPr>
            <a:spLocks noGrp="1" noChangeArrowheads="1"/>
          </p:cNvSpPr>
          <p:nvPr>
            <p:ph type="sldNum" sz="quarter" idx="12"/>
          </p:nvPr>
        </p:nvSpPr>
        <p:spPr>
          <a:ln/>
        </p:spPr>
        <p:txBody>
          <a:bodyPr/>
          <a:lstStyle>
            <a:lvl1pPr>
              <a:defRPr/>
            </a:lvl1pPr>
          </a:lstStyle>
          <a:p>
            <a:pPr>
              <a:defRPr/>
            </a:pPr>
            <a:fld id="{DA271119-4CAC-3044-A16C-8239F3A9BC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7" name="Rectangle 6"/>
          <p:cNvSpPr>
            <a:spLocks noGrp="1" noChangeArrowheads="1"/>
          </p:cNvSpPr>
          <p:nvPr>
            <p:ph type="sldNum" sz="quarter" idx="12"/>
          </p:nvPr>
        </p:nvSpPr>
        <p:spPr>
          <a:ln/>
        </p:spPr>
        <p:txBody>
          <a:bodyPr/>
          <a:lstStyle>
            <a:lvl1pPr>
              <a:defRPr/>
            </a:lvl1pPr>
          </a:lstStyle>
          <a:p>
            <a:pPr>
              <a:defRPr/>
            </a:pPr>
            <a:fld id="{4A4D31DD-19DF-6D4A-8D63-B058D52185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musiceducationconsultants.net /  KSMEA2011</a:t>
            </a:r>
          </a:p>
        </p:txBody>
      </p:sp>
      <p:sp>
        <p:nvSpPr>
          <p:cNvPr id="7" name="Rectangle 6"/>
          <p:cNvSpPr>
            <a:spLocks noGrp="1" noChangeArrowheads="1"/>
          </p:cNvSpPr>
          <p:nvPr>
            <p:ph type="sldNum" sz="quarter" idx="12"/>
          </p:nvPr>
        </p:nvSpPr>
        <p:spPr>
          <a:ln/>
        </p:spPr>
        <p:txBody>
          <a:bodyPr/>
          <a:lstStyle>
            <a:lvl1pPr>
              <a:defRPr/>
            </a:lvl1pPr>
          </a:lstStyle>
          <a:p>
            <a:pPr>
              <a:defRPr/>
            </a:pPr>
            <a:fld id="{D7BDAF59-8766-5A45-B599-7E9EEF2EBF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tint val="80000"/>
                <a:satMod val="300000"/>
              </a:schemeClr>
            </a:gs>
            <a:gs pos="69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9" charset="-128"/>
                <a:cs typeface="ＭＳ Ｐゴシック" pitchFamily="-109" charset="-128"/>
              </a:defRPr>
            </a:lvl1pPr>
          </a:lstStyle>
          <a:p>
            <a:pPr>
              <a:defRPr/>
            </a:pPr>
            <a:endParaRPr 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09" charset="-128"/>
                <a:cs typeface="ＭＳ Ｐゴシック" pitchFamily="-109" charset="-128"/>
              </a:defRPr>
            </a:lvl1pPr>
          </a:lstStyle>
          <a:p>
            <a:pPr>
              <a:defRPr/>
            </a:pPr>
            <a:r>
              <a:rPr lang="en-US"/>
              <a:t>musiceducationconsultants.net /  KSMEA2011</a:t>
            </a:r>
          </a:p>
        </p:txBody>
      </p:sp>
      <p:sp>
        <p:nvSpPr>
          <p:cNvPr id="1741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mn-lt"/>
                <a:ea typeface="ＭＳ Ｐゴシック" pitchFamily="-109" charset="-128"/>
                <a:cs typeface="ＭＳ Ｐゴシック" pitchFamily="-109" charset="-128"/>
              </a:defRPr>
            </a:lvl1pPr>
          </a:lstStyle>
          <a:p>
            <a:pPr>
              <a:defRPr/>
            </a:pPr>
            <a:fld id="{A2B64ACF-5884-7F46-8C86-FADDA54F678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Tahoma"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lr>
          <a:srgbClr val="FFCC00"/>
        </a:buClr>
        <a:buFont typeface="Wingdings" pitchFamily="-104" charset="2"/>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Font typeface="Wingdings" pitchFamily="-104" charset="2"/>
        <a:buChar char="s"/>
        <a:defRPr sz="2800">
          <a:solidFill>
            <a:schemeClr val="tx1"/>
          </a:solidFill>
          <a:latin typeface="+mn-lt"/>
          <a:ea typeface="+mn-ea"/>
        </a:defRPr>
      </a:lvl2pPr>
      <a:lvl3pPr marL="1143000" indent="-228600" algn="l" rtl="0" eaLnBrk="0" fontAlgn="base" hangingPunct="0">
        <a:spcBef>
          <a:spcPct val="20000"/>
        </a:spcBef>
        <a:spcAft>
          <a:spcPct val="0"/>
        </a:spcAft>
        <a:buClr>
          <a:srgbClr val="FFCC00"/>
        </a:buClr>
        <a:buFont typeface="Wingdings" pitchFamily="-104" charset="2"/>
        <a:buChar char="s"/>
        <a:defRPr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Font typeface="Wingdings" pitchFamily="-104" charset="2"/>
        <a:buChar char="s"/>
        <a:defRPr sz="2000">
          <a:solidFill>
            <a:schemeClr val="tx1"/>
          </a:solidFill>
          <a:latin typeface="+mn-lt"/>
          <a:ea typeface="+mn-ea"/>
        </a:defRPr>
      </a:lvl4pPr>
      <a:lvl5pPr marL="2057400" indent="-228600" algn="l" rtl="0" eaLnBrk="0" fontAlgn="base" hangingPunct="0">
        <a:spcBef>
          <a:spcPct val="20000"/>
        </a:spcBef>
        <a:spcAft>
          <a:spcPct val="0"/>
        </a:spcAft>
        <a:buClr>
          <a:srgbClr val="FFCC00"/>
        </a:buClr>
        <a:buFont typeface="Wingdings" pitchFamily="-104" charset="2"/>
        <a:buChar char="s"/>
        <a:defRPr sz="2000">
          <a:solidFill>
            <a:schemeClr val="tx1"/>
          </a:solidFill>
          <a:latin typeface="+mn-lt"/>
          <a:ea typeface="+mn-ea"/>
        </a:defRPr>
      </a:lvl5pPr>
      <a:lvl6pPr marL="2514600" indent="-228600" algn="l" rtl="0" fontAlgn="base">
        <a:spcBef>
          <a:spcPct val="20000"/>
        </a:spcBef>
        <a:spcAft>
          <a:spcPct val="0"/>
        </a:spcAft>
        <a:buClr>
          <a:srgbClr val="FFCC00"/>
        </a:buClr>
        <a:buFont typeface="Wingdings" pitchFamily="-109"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109"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109"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109" charset="2"/>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4.png"/><Relationship Id="rId1" Type="http://schemas.openxmlformats.org/officeDocument/2006/relationships/video" Target="file://localhost/Users/marcianeel/Desktop/INMEA2015%2010%20Things%20Videos%20/Marching%20Band%20Annoying%20Kid.mp4" TargetMode="Externa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5.png"/><Relationship Id="rId1" Type="http://schemas.openxmlformats.org/officeDocument/2006/relationships/video" Target="file://localhost/Users/marcianeel/Desktop/Projects/%20USE%20in%20Presentations%3F/Videos/Slide%2010%20Responsible%20to%20Selves%20&amp;%20Group.mp4" TargetMode="Externa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df"/><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31.pdf"/><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video" Target="file://localhost/Users/marcianeel/Desktop/INMEA2015%2010%20Things%20Videos%20/There%20is%20a%20place...%20copy.mp4" TargetMode="External"/><Relationship Id="rId2"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b="1" dirty="0">
              <a:latin typeface="Times New Roman"/>
              <a:cs typeface="Times New Roman"/>
            </a:endParaRPr>
          </a:p>
        </p:txBody>
      </p:sp>
      <p:sp>
        <p:nvSpPr>
          <p:cNvPr id="15" name="Rectangle 6"/>
          <p:cNvSpPr>
            <a:spLocks noGrp="1" noChangeArrowheads="1"/>
          </p:cNvSpPr>
          <p:nvPr>
            <p:ph type="sldNum" sz="quarter" idx="12"/>
          </p:nvPr>
        </p:nvSpPr>
        <p:spPr>
          <a:xfrm>
            <a:off x="6553200" y="6248400"/>
            <a:ext cx="1905000" cy="457200"/>
          </a:xfrm>
          <a:effectLst>
            <a:outerShdw blurRad="50800" dist="38100" dir="2700000" algn="ctr" rotWithShape="0">
              <a:srgbClr val="000000">
                <a:alpha val="43000"/>
              </a:srgbClr>
            </a:outerShdw>
          </a:effectLst>
        </p:spPr>
        <p:txBody>
          <a:bodyPr/>
          <a:lstStyle/>
          <a:p>
            <a:pPr>
              <a:defRPr/>
            </a:pPr>
            <a:endParaRPr lang="en-US" b="1" dirty="0">
              <a:latin typeface="Times New Roman"/>
              <a:cs typeface="Times New Roman"/>
            </a:endParaRPr>
          </a:p>
        </p:txBody>
      </p:sp>
      <p:sp>
        <p:nvSpPr>
          <p:cNvPr id="2050" name="Rectangle 2"/>
          <p:cNvSpPr>
            <a:spLocks noGrp="1" noChangeArrowheads="1"/>
          </p:cNvSpPr>
          <p:nvPr>
            <p:ph type="ctrTitle"/>
          </p:nvPr>
        </p:nvSpPr>
        <p:spPr>
          <a:xfrm>
            <a:off x="228600" y="444019"/>
            <a:ext cx="8534400" cy="838200"/>
          </a:xfrm>
          <a:effectLst>
            <a:outerShdw blurRad="50800" dist="38100" dir="2700000" algn="ctr" rotWithShape="0">
              <a:srgbClr val="000000">
                <a:alpha val="43000"/>
              </a:srgbClr>
            </a:outerShdw>
          </a:effectLst>
        </p:spPr>
        <p:txBody>
          <a:bodyPr/>
          <a:lstStyle/>
          <a:p>
            <a:pPr eaLnBrk="1" hangingPunct="1">
              <a:defRPr/>
            </a:pPr>
            <a:r>
              <a:rPr lang="en-US" sz="4800" b="1" i="1" dirty="0">
                <a:solidFill>
                  <a:srgbClr val="FFFF00"/>
                </a:solidFill>
                <a:effectLst>
                  <a:outerShdw blurRad="50800" dist="38100" dir="2700000">
                    <a:srgbClr val="000000">
                      <a:alpha val="43000"/>
                    </a:srgbClr>
                  </a:outerShdw>
                </a:effectLst>
                <a:latin typeface="Times New Roman"/>
                <a:cs typeface="Times New Roman"/>
              </a:rPr>
              <a:t>Making an Advocate </a:t>
            </a:r>
            <a:br>
              <a:rPr lang="en-US" sz="4800" b="1" i="1" dirty="0">
                <a:solidFill>
                  <a:srgbClr val="FFFF00"/>
                </a:solidFill>
                <a:effectLst>
                  <a:outerShdw blurRad="50800" dist="38100" dir="2700000">
                    <a:srgbClr val="000000">
                      <a:alpha val="43000"/>
                    </a:srgbClr>
                  </a:outerShdw>
                </a:effectLst>
                <a:latin typeface="Times New Roman"/>
                <a:cs typeface="Times New Roman"/>
              </a:rPr>
            </a:br>
            <a:r>
              <a:rPr lang="en-US" sz="4800" b="1" i="1" dirty="0">
                <a:solidFill>
                  <a:srgbClr val="FFFF00"/>
                </a:solidFill>
                <a:effectLst>
                  <a:outerShdw blurRad="50800" dist="38100" dir="2700000">
                    <a:srgbClr val="000000">
                      <a:alpha val="43000"/>
                    </a:srgbClr>
                  </a:outerShdw>
                </a:effectLst>
                <a:latin typeface="Times New Roman"/>
                <a:cs typeface="Times New Roman"/>
              </a:rPr>
              <a:t>Out of Your </a:t>
            </a:r>
            <a:r>
              <a:rPr lang="en-US" sz="4800" b="1" i="1" dirty="0" smtClean="0">
                <a:solidFill>
                  <a:srgbClr val="FFFF00"/>
                </a:solidFill>
                <a:effectLst>
                  <a:outerShdw blurRad="50800" dist="38100" dir="2700000">
                    <a:srgbClr val="000000">
                      <a:alpha val="43000"/>
                    </a:srgbClr>
                  </a:outerShdw>
                </a:effectLst>
                <a:latin typeface="Times New Roman"/>
                <a:cs typeface="Times New Roman"/>
              </a:rPr>
              <a:t>Principal:</a:t>
            </a:r>
            <a:endParaRPr lang="en-US" b="1" dirty="0">
              <a:solidFill>
                <a:srgbClr val="FFFF00"/>
              </a:solidFill>
              <a:effectLst>
                <a:outerShdw blurRad="50800" dist="38100" dir="2700000">
                  <a:srgbClr val="000000">
                    <a:alpha val="43000"/>
                  </a:srgbClr>
                </a:outerShdw>
              </a:effectLst>
              <a:latin typeface="Times New Roman"/>
              <a:cs typeface="Times New Roman"/>
            </a:endParaRPr>
          </a:p>
        </p:txBody>
      </p:sp>
      <p:sp>
        <p:nvSpPr>
          <p:cNvPr id="2051" name="Rectangle 3"/>
          <p:cNvSpPr>
            <a:spLocks noGrp="1" noChangeArrowheads="1"/>
          </p:cNvSpPr>
          <p:nvPr>
            <p:ph type="subTitle" idx="1"/>
          </p:nvPr>
        </p:nvSpPr>
        <p:spPr>
          <a:xfrm>
            <a:off x="-42785" y="1721493"/>
            <a:ext cx="9144000" cy="838200"/>
          </a:xfrm>
          <a:effectLst>
            <a:outerShdw blurRad="50800" dist="38100" dir="2700000" algn="ctr" rotWithShape="0">
              <a:srgbClr val="000000">
                <a:alpha val="43000"/>
              </a:srgbClr>
            </a:outerShdw>
          </a:effectLst>
        </p:spPr>
        <p:txBody>
          <a:bodyPr/>
          <a:lstStyle/>
          <a:p>
            <a:pPr eaLnBrk="1" hangingPunct="1">
              <a:defRPr/>
            </a:pPr>
            <a:r>
              <a:rPr lang="en-US" sz="4400" b="1" i="1" dirty="0" smtClean="0">
                <a:solidFill>
                  <a:srgbClr val="FFFF00"/>
                </a:solidFill>
                <a:effectLst>
                  <a:outerShdw blurRad="50800" dist="38100" dir="2700000">
                    <a:srgbClr val="000000">
                      <a:alpha val="43000"/>
                    </a:srgbClr>
                  </a:outerShdw>
                </a:effectLst>
                <a:latin typeface="Times New Roman"/>
                <a:cs typeface="Times New Roman"/>
              </a:rPr>
              <a:t>10 Easy Strategies</a:t>
            </a:r>
            <a:endParaRPr lang="en-US" b="1" dirty="0">
              <a:solidFill>
                <a:srgbClr val="FFFF00"/>
              </a:solidFill>
              <a:effectLst>
                <a:outerShdw blurRad="50800" dist="38100" dir="2700000">
                  <a:srgbClr val="000000">
                    <a:alpha val="43000"/>
                  </a:srgbClr>
                </a:outerShdw>
              </a:effectLst>
              <a:latin typeface="Times New Roman"/>
              <a:cs typeface="Times New Roman"/>
            </a:endParaRPr>
          </a:p>
        </p:txBody>
      </p:sp>
      <p:sp>
        <p:nvSpPr>
          <p:cNvPr id="14346" name="Rectangle 8"/>
          <p:cNvSpPr>
            <a:spLocks noChangeArrowheads="1"/>
          </p:cNvSpPr>
          <p:nvPr/>
        </p:nvSpPr>
        <p:spPr bwMode="auto">
          <a:xfrm>
            <a:off x="4191000" y="36576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b="1">
              <a:latin typeface="Times New Roman"/>
              <a:cs typeface="Times New Roman"/>
            </a:endParaRPr>
          </a:p>
        </p:txBody>
      </p:sp>
      <p:sp>
        <p:nvSpPr>
          <p:cNvPr id="14347" name="Rectangle 11"/>
          <p:cNvSpPr>
            <a:spLocks noChangeArrowheads="1"/>
          </p:cNvSpPr>
          <p:nvPr/>
        </p:nvSpPr>
        <p:spPr bwMode="auto">
          <a:xfrm>
            <a:off x="44958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b="1">
              <a:latin typeface="Times New Roman"/>
              <a:cs typeface="Times New Roman"/>
            </a:endParaRPr>
          </a:p>
        </p:txBody>
      </p:sp>
      <p:sp>
        <p:nvSpPr>
          <p:cNvPr id="8" name="Rectangle 3"/>
          <p:cNvSpPr txBox="1">
            <a:spLocks noChangeArrowheads="1"/>
          </p:cNvSpPr>
          <p:nvPr/>
        </p:nvSpPr>
        <p:spPr bwMode="auto">
          <a:xfrm>
            <a:off x="-42785" y="2646321"/>
            <a:ext cx="9144000" cy="1741163"/>
          </a:xfrm>
          <a:prstGeom prst="rect">
            <a:avLst/>
          </a:prstGeom>
          <a:noFill/>
          <a:ln w="9525">
            <a:noFill/>
            <a:miter lim="800000"/>
            <a:headEnd/>
            <a:tailEnd/>
          </a:ln>
          <a:effectLst>
            <a:outerShdw blurRad="50800" dist="38100" dir="27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FFCC00"/>
              </a:buClr>
              <a:buSzTx/>
              <a:buFont typeface="Wingdings" pitchFamily="-109" charset="2"/>
              <a:buNone/>
              <a:tabLst/>
              <a:defRPr/>
            </a:pPr>
            <a:r>
              <a:rPr kumimoji="0" lang="en-US" sz="4400" b="1" i="1" u="none" strike="noStrike" kern="0" cap="none" spc="0" normalizeH="0" baseline="0" noProof="0" dirty="0" smtClean="0">
                <a:ln>
                  <a:noFill/>
                </a:ln>
                <a:effectLst>
                  <a:outerShdw blurRad="50800" dist="38100" dir="2700000">
                    <a:srgbClr val="000000">
                      <a:alpha val="43000"/>
                    </a:srgbClr>
                  </a:outerShdw>
                </a:effectLst>
                <a:uLnTx/>
                <a:uFillTx/>
                <a:latin typeface="Times New Roman"/>
                <a:ea typeface="+mn-ea"/>
                <a:cs typeface="Times New Roman"/>
              </a:rPr>
              <a:t>Marcia Neel</a:t>
            </a:r>
          </a:p>
          <a:p>
            <a:pPr marL="0" marR="0" lvl="0" indent="0" algn="ctr" defTabSz="914400" rtl="0" eaLnBrk="1" fontAlgn="base" latinLnBrk="0" hangingPunct="1">
              <a:lnSpc>
                <a:spcPct val="100000"/>
              </a:lnSpc>
              <a:spcBef>
                <a:spcPct val="20000"/>
              </a:spcBef>
              <a:spcAft>
                <a:spcPct val="0"/>
              </a:spcAft>
              <a:buClr>
                <a:srgbClr val="FFCC00"/>
              </a:buClr>
              <a:buSzTx/>
              <a:buFont typeface="Wingdings" pitchFamily="-109" charset="2"/>
              <a:buNone/>
              <a:tabLst/>
              <a:defRPr/>
            </a:pPr>
            <a:r>
              <a:rPr lang="en-US" sz="4400" b="1" i="1" kern="0" dirty="0" smtClean="0">
                <a:effectLst>
                  <a:outerShdw blurRad="50800" dist="38100" dir="2700000">
                    <a:srgbClr val="000000">
                      <a:alpha val="43000"/>
                    </a:srgbClr>
                  </a:outerShdw>
                </a:effectLst>
                <a:latin typeface="Times New Roman"/>
                <a:cs typeface="Times New Roman"/>
              </a:rPr>
              <a:t>January 15, 2015</a:t>
            </a:r>
            <a:endParaRPr kumimoji="0" lang="en-US" sz="3200" b="1" i="0" u="none" strike="noStrike" kern="0" cap="none" spc="0" normalizeH="0" baseline="0" noProof="0" dirty="0">
              <a:ln>
                <a:noFill/>
              </a:ln>
              <a:effectLst>
                <a:outerShdw blurRad="50800" dist="38100" dir="2700000">
                  <a:srgbClr val="000000">
                    <a:alpha val="43000"/>
                  </a:srgbClr>
                </a:outerShdw>
              </a:effectLst>
              <a:uLnTx/>
              <a:uFillTx/>
              <a:latin typeface="Times New Roman"/>
              <a:ea typeface="+mn-ea"/>
              <a:cs typeface="Times New Roman"/>
            </a:endParaRPr>
          </a:p>
        </p:txBody>
      </p:sp>
      <p:pic>
        <p:nvPicPr>
          <p:cNvPr id="9" name="Picture 8" descr="Unknown.jpeg"/>
          <p:cNvPicPr>
            <a:picLocks noChangeAspect="1"/>
          </p:cNvPicPr>
          <p:nvPr/>
        </p:nvPicPr>
        <p:blipFill>
          <a:blip r:embed="rId3"/>
          <a:stretch>
            <a:fillRect/>
          </a:stretch>
        </p:blipFill>
        <p:spPr>
          <a:xfrm>
            <a:off x="1416628" y="4527054"/>
            <a:ext cx="3162902" cy="183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ConnSelmerInstitute.jpg"/>
          <p:cNvPicPr>
            <a:picLocks noChangeAspect="1"/>
          </p:cNvPicPr>
          <p:nvPr/>
        </p:nvPicPr>
        <p:blipFill>
          <a:blip r:embed="rId4"/>
          <a:stretch>
            <a:fillRect/>
          </a:stretch>
        </p:blipFill>
        <p:spPr>
          <a:xfrm>
            <a:off x="5402934" y="4527054"/>
            <a:ext cx="1832433" cy="183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30725"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30726" name="Rectangle 3"/>
          <p:cNvSpPr>
            <a:spLocks noChangeArrowheads="1"/>
          </p:cNvSpPr>
          <p:nvPr/>
        </p:nvSpPr>
        <p:spPr bwMode="auto">
          <a:xfrm>
            <a:off x="4537075" y="385445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30728" name="Rectangle 5"/>
          <p:cNvSpPr>
            <a:spLocks noChangeArrowheads="1"/>
          </p:cNvSpPr>
          <p:nvPr/>
        </p:nvSpPr>
        <p:spPr bwMode="auto">
          <a:xfrm>
            <a:off x="0" y="209351"/>
            <a:ext cx="9143999" cy="584776"/>
          </a:xfrm>
          <a:prstGeom prst="rect">
            <a:avLst/>
          </a:prstGeom>
          <a:noFill/>
          <a:ln w="9525">
            <a:noFill/>
            <a:miter lim="800000"/>
            <a:headEnd/>
            <a:tailEnd/>
          </a:ln>
        </p:spPr>
        <p:txBody>
          <a:bodyPr wrap="square">
            <a:prstTxWarp prst="textNoShape">
              <a:avLst/>
            </a:prstTxWarp>
            <a:spAutoFit/>
          </a:bodyPr>
          <a:lstStyle/>
          <a:p>
            <a:pPr marL="457200" indent="-457200" algn="ctr"/>
            <a:r>
              <a:rPr lang="en-US" sz="3200" dirty="0" smtClean="0">
                <a:effectLst>
                  <a:outerShdw blurRad="50800" dist="38100" dir="2700000">
                    <a:srgbClr val="000000">
                      <a:alpha val="43000"/>
                    </a:srgbClr>
                  </a:outerShdw>
                </a:effectLst>
                <a:latin typeface="Times New Roman"/>
                <a:cs typeface="Times New Roman"/>
              </a:rPr>
              <a:t>“I communicate and keep my principal informed.”</a:t>
            </a:r>
            <a:endParaRPr lang="en-US" sz="3200" dirty="0">
              <a:effectLst>
                <a:outerShdw blurRad="50800" dist="38100" dir="2700000">
                  <a:srgbClr val="000000">
                    <a:alpha val="43000"/>
                  </a:srgbClr>
                </a:outerShdw>
              </a:effectLst>
              <a:latin typeface="Times New Roman"/>
              <a:cs typeface="Times New Roman"/>
            </a:endParaRPr>
          </a:p>
        </p:txBody>
      </p:sp>
      <p:pic>
        <p:nvPicPr>
          <p:cNvPr id="11" name="Picture 10" descr="Screen Shot 2014-10-05 at 3.18.51 PM.png"/>
          <p:cNvPicPr>
            <a:picLocks noChangeAspect="1"/>
          </p:cNvPicPr>
          <p:nvPr/>
        </p:nvPicPr>
        <p:blipFill>
          <a:blip r:embed="rId3"/>
          <a:stretch>
            <a:fillRect/>
          </a:stretch>
        </p:blipFill>
        <p:spPr>
          <a:xfrm>
            <a:off x="440729" y="1177025"/>
            <a:ext cx="8192692" cy="49420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endParaRPr lang="en-US"/>
          </a:p>
        </p:txBody>
      </p:sp>
      <p:sp>
        <p:nvSpPr>
          <p:cNvPr id="8" name="Rectangle 6"/>
          <p:cNvSpPr>
            <a:spLocks noGrp="1" noChangeArrowheads="1"/>
          </p:cNvSpPr>
          <p:nvPr>
            <p:ph type="sldNum" sz="quarter" idx="12"/>
          </p:nvPr>
        </p:nvSpPr>
        <p:spPr/>
        <p:txBody>
          <a:bodyPr/>
          <a:lstStyle/>
          <a:p>
            <a:pPr>
              <a:defRPr/>
            </a:pPr>
            <a:endParaRPr lang="en-US" dirty="0"/>
          </a:p>
        </p:txBody>
      </p:sp>
      <p:sp>
        <p:nvSpPr>
          <p:cNvPr id="34821"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4822" name="Rectangle 3"/>
          <p:cNvSpPr>
            <a:spLocks noChangeArrowheads="1"/>
          </p:cNvSpPr>
          <p:nvPr/>
        </p:nvSpPr>
        <p:spPr bwMode="auto">
          <a:xfrm>
            <a:off x="4537075" y="3854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4824" name="Rectangle 5"/>
          <p:cNvSpPr>
            <a:spLocks noChangeArrowheads="1"/>
          </p:cNvSpPr>
          <p:nvPr/>
        </p:nvSpPr>
        <p:spPr bwMode="auto">
          <a:xfrm>
            <a:off x="454025" y="711794"/>
            <a:ext cx="8534400" cy="4832092"/>
          </a:xfrm>
          <a:prstGeom prst="rect">
            <a:avLst/>
          </a:prstGeom>
          <a:noFill/>
          <a:ln w="9525">
            <a:noFill/>
            <a:miter lim="800000"/>
            <a:headEnd/>
            <a:tailEnd/>
          </a:ln>
        </p:spPr>
        <p:txBody>
          <a:bodyPr wrap="square">
            <a:prstTxWarp prst="textNoShape">
              <a:avLst/>
            </a:prstTxWarp>
            <a:spAutoFit/>
          </a:bodyPr>
          <a:lstStyle/>
          <a:p>
            <a:pPr marL="457200" indent="-457200">
              <a:buFontTx/>
              <a:buChar char="•"/>
            </a:pPr>
            <a:r>
              <a:rPr lang="en-US" sz="3200" dirty="0">
                <a:effectLst>
                  <a:outerShdw blurRad="50800" dist="38100" dir="2700000">
                    <a:srgbClr val="000000">
                      <a:alpha val="43000"/>
                    </a:srgbClr>
                  </a:outerShdw>
                </a:effectLst>
                <a:latin typeface="Times New Roman"/>
                <a:cs typeface="Times New Roman"/>
              </a:rPr>
              <a:t>Always Have Small Ensembles </a:t>
            </a:r>
            <a:r>
              <a:rPr lang="en-US" sz="3200" u="sng" dirty="0">
                <a:solidFill>
                  <a:srgbClr val="FFFF00"/>
                </a:solidFill>
                <a:effectLst>
                  <a:outerShdw blurRad="50800" dist="38100" dir="2700000">
                    <a:srgbClr val="000000">
                      <a:alpha val="43000"/>
                    </a:srgbClr>
                  </a:outerShdw>
                </a:effectLst>
                <a:latin typeface="Times New Roman"/>
                <a:cs typeface="Times New Roman"/>
              </a:rPr>
              <a:t>READY</a:t>
            </a:r>
            <a:r>
              <a:rPr lang="en-US" sz="3200" dirty="0">
                <a:solidFill>
                  <a:srgbClr val="FFFF00"/>
                </a:solidFill>
                <a:effectLst>
                  <a:outerShdw blurRad="50800" dist="38100" dir="2700000">
                    <a:srgbClr val="000000">
                      <a:alpha val="43000"/>
                    </a:srgbClr>
                  </a:outerShdw>
                </a:effectLst>
                <a:latin typeface="Times New Roman"/>
                <a:cs typeface="Times New Roman"/>
              </a:rPr>
              <a:t> </a:t>
            </a:r>
            <a:r>
              <a:rPr lang="en-US" sz="3200" dirty="0">
                <a:effectLst>
                  <a:outerShdw blurRad="50800" dist="38100" dir="2700000">
                    <a:srgbClr val="000000">
                      <a:alpha val="43000"/>
                    </a:srgbClr>
                  </a:outerShdw>
                </a:effectLst>
                <a:latin typeface="Times New Roman"/>
                <a:cs typeface="Times New Roman"/>
              </a:rPr>
              <a:t>to Perform</a:t>
            </a:r>
          </a:p>
          <a:p>
            <a:pPr marL="457200" indent="-457200">
              <a:buFontTx/>
              <a:buChar char="•"/>
            </a:pPr>
            <a:endParaRPr lang="en-US" sz="1400" dirty="0">
              <a:effectLst>
                <a:outerShdw blurRad="50800" dist="38100" dir="2700000">
                  <a:srgbClr val="000000">
                    <a:alpha val="43000"/>
                  </a:srgbClr>
                </a:outerShdw>
              </a:effectLst>
              <a:latin typeface="Times New Roman"/>
              <a:cs typeface="Times New Roman"/>
            </a:endParaRPr>
          </a:p>
          <a:p>
            <a:pPr marL="457200" indent="-457200">
              <a:buFontTx/>
              <a:buChar char="•"/>
            </a:pPr>
            <a:r>
              <a:rPr lang="en-US" sz="3200" dirty="0">
                <a:effectLst>
                  <a:outerShdw blurRad="50800" dist="38100" dir="2700000">
                    <a:srgbClr val="000000">
                      <a:alpha val="43000"/>
                    </a:srgbClr>
                  </a:outerShdw>
                </a:effectLst>
                <a:latin typeface="Times New Roman"/>
                <a:cs typeface="Times New Roman"/>
              </a:rPr>
              <a:t>Invite Her (and Faculty) to </a:t>
            </a:r>
            <a:r>
              <a:rPr lang="en-US" sz="3200" u="sng" dirty="0">
                <a:solidFill>
                  <a:srgbClr val="FFFF00"/>
                </a:solidFill>
                <a:effectLst>
                  <a:outerShdw blurRad="50800" dist="38100" dir="2700000">
                    <a:srgbClr val="000000">
                      <a:alpha val="43000"/>
                    </a:srgbClr>
                  </a:outerShdw>
                </a:effectLst>
                <a:latin typeface="Times New Roman"/>
                <a:cs typeface="Times New Roman"/>
              </a:rPr>
              <a:t>PERFORM </a:t>
            </a:r>
            <a:r>
              <a:rPr lang="en-US" sz="3200" dirty="0">
                <a:effectLst>
                  <a:outerShdw blurRad="50800" dist="38100" dir="2700000">
                    <a:srgbClr val="000000">
                      <a:alpha val="43000"/>
                    </a:srgbClr>
                  </a:outerShdw>
                </a:effectLst>
                <a:latin typeface="Times New Roman"/>
                <a:cs typeface="Times New Roman"/>
              </a:rPr>
              <a:t>in the Holiday Concert</a:t>
            </a:r>
          </a:p>
          <a:p>
            <a:pPr marL="457200" indent="-457200">
              <a:buFontTx/>
              <a:buChar char="•"/>
            </a:pPr>
            <a:endParaRPr lang="en-US" sz="1400" dirty="0">
              <a:effectLst>
                <a:outerShdw blurRad="50800" dist="38100" dir="2700000">
                  <a:srgbClr val="000000">
                    <a:alpha val="43000"/>
                  </a:srgbClr>
                </a:outerShdw>
              </a:effectLst>
              <a:latin typeface="Times New Roman"/>
              <a:cs typeface="Times New Roman"/>
            </a:endParaRPr>
          </a:p>
          <a:p>
            <a:pPr marL="457200" indent="-457200">
              <a:buFontTx/>
              <a:buChar char="•"/>
            </a:pPr>
            <a:r>
              <a:rPr lang="en-US" sz="3200" dirty="0">
                <a:effectLst>
                  <a:outerShdw blurRad="50800" dist="38100" dir="2700000">
                    <a:srgbClr val="000000">
                      <a:alpha val="43000"/>
                    </a:srgbClr>
                  </a:outerShdw>
                </a:effectLst>
                <a:latin typeface="Times New Roman"/>
                <a:cs typeface="Times New Roman"/>
              </a:rPr>
              <a:t>Copy Him on All Correspondence</a:t>
            </a:r>
          </a:p>
          <a:p>
            <a:pPr marL="457200" indent="-457200">
              <a:buFontTx/>
              <a:buChar char="•"/>
            </a:pPr>
            <a:endParaRPr lang="en-US" sz="1400" dirty="0">
              <a:effectLst>
                <a:outerShdw blurRad="50800" dist="38100" dir="2700000">
                  <a:srgbClr val="000000">
                    <a:alpha val="43000"/>
                  </a:srgbClr>
                </a:outerShdw>
              </a:effectLst>
              <a:latin typeface="Times New Roman"/>
              <a:cs typeface="Times New Roman"/>
            </a:endParaRPr>
          </a:p>
          <a:p>
            <a:pPr marL="457200" indent="-457200">
              <a:buFontTx/>
              <a:buChar char="•"/>
            </a:pPr>
            <a:r>
              <a:rPr lang="en-US" sz="3200" dirty="0">
                <a:effectLst>
                  <a:outerShdw blurRad="50800" dist="38100" dir="2700000">
                    <a:srgbClr val="000000">
                      <a:alpha val="43000"/>
                    </a:srgbClr>
                  </a:outerShdw>
                </a:effectLst>
                <a:latin typeface="Times New Roman"/>
                <a:cs typeface="Times New Roman"/>
              </a:rPr>
              <a:t>Communicate Music Advocacy </a:t>
            </a:r>
            <a:r>
              <a:rPr lang="en-US" sz="3200" dirty="0" smtClean="0">
                <a:effectLst>
                  <a:outerShdw blurRad="50800" dist="38100" dir="2700000">
                    <a:srgbClr val="000000">
                      <a:alpha val="43000"/>
                    </a:srgbClr>
                  </a:outerShdw>
                </a:effectLst>
                <a:latin typeface="Times New Roman"/>
                <a:cs typeface="Times New Roman"/>
              </a:rPr>
              <a:t>Information</a:t>
            </a:r>
          </a:p>
          <a:p>
            <a:pPr marL="457200" indent="-457200">
              <a:buFontTx/>
              <a:buChar char="•"/>
            </a:pPr>
            <a:endParaRPr lang="en-US" sz="1400" dirty="0" smtClean="0">
              <a:effectLst>
                <a:outerShdw blurRad="50800" dist="38100" dir="2700000">
                  <a:srgbClr val="000000">
                    <a:alpha val="43000"/>
                  </a:srgbClr>
                </a:outerShdw>
              </a:effectLst>
              <a:latin typeface="Times New Roman"/>
              <a:cs typeface="Times New Roman"/>
            </a:endParaRPr>
          </a:p>
          <a:p>
            <a:pPr marL="457200" indent="-457200">
              <a:buFontTx/>
              <a:buChar char="•"/>
            </a:pPr>
            <a:r>
              <a:rPr lang="en-US" sz="3200" dirty="0" smtClean="0">
                <a:effectLst>
                  <a:outerShdw blurRad="50800" dist="38100" dir="2700000">
                    <a:srgbClr val="000000">
                      <a:alpha val="43000"/>
                    </a:srgbClr>
                  </a:outerShdw>
                </a:effectLst>
                <a:latin typeface="Times New Roman"/>
                <a:cs typeface="Times New Roman"/>
              </a:rPr>
              <a:t>Took him Golfing</a:t>
            </a:r>
          </a:p>
          <a:p>
            <a:pPr marL="457200" indent="-457200">
              <a:buFontTx/>
              <a:buChar char="•"/>
            </a:pPr>
            <a:endParaRPr lang="en-US" sz="1400" dirty="0" smtClean="0">
              <a:effectLst>
                <a:outerShdw blurRad="50800" dist="38100" dir="2700000">
                  <a:srgbClr val="000000">
                    <a:alpha val="43000"/>
                  </a:srgbClr>
                </a:outerShdw>
              </a:effectLst>
              <a:latin typeface="Times New Roman"/>
              <a:cs typeface="Times New Roman"/>
            </a:endParaRPr>
          </a:p>
          <a:p>
            <a:pPr marL="457200" indent="-457200"/>
            <a:endParaRPr lang="en-US" sz="1400" dirty="0" smtClean="0">
              <a:effectLst>
                <a:outerShdw blurRad="50800" dist="38100" dir="2700000">
                  <a:srgbClr val="000000">
                    <a:alpha val="43000"/>
                  </a:srgbClr>
                </a:outerShdw>
              </a:effectLst>
              <a:latin typeface="Times New Roman"/>
              <a:cs typeface="Times New Roman"/>
            </a:endParaRPr>
          </a:p>
        </p:txBody>
      </p:sp>
      <p:sp>
        <p:nvSpPr>
          <p:cNvPr id="11" name="TextBox 10"/>
          <p:cNvSpPr txBox="1"/>
          <p:nvPr/>
        </p:nvSpPr>
        <p:spPr>
          <a:xfrm>
            <a:off x="3985096" y="4355798"/>
            <a:ext cx="3501864" cy="707886"/>
          </a:xfrm>
          <a:prstGeom prst="rect">
            <a:avLst/>
          </a:prstGeom>
          <a:noFill/>
        </p:spPr>
        <p:txBody>
          <a:bodyPr wrap="none" rtlCol="0">
            <a:spAutoFit/>
          </a:bodyPr>
          <a:lstStyle/>
          <a:p>
            <a:r>
              <a:rPr lang="en-US" sz="4000" b="1" i="1" dirty="0" smtClean="0">
                <a:solidFill>
                  <a:srgbClr val="FFFF00"/>
                </a:solidFill>
                <a:effectLst>
                  <a:outerShdw blurRad="50800" dist="38100" dir="2700000">
                    <a:srgbClr val="000000">
                      <a:alpha val="43000"/>
                    </a:srgbClr>
                  </a:outerShdw>
                </a:effectLst>
                <a:latin typeface="Times New Roman"/>
                <a:cs typeface="Times New Roman"/>
              </a:rPr>
              <a:t>. . .He Won!!!!</a:t>
            </a:r>
            <a:endParaRPr lang="en-US" sz="4000" b="1" i="1" dirty="0">
              <a:solidFill>
                <a:srgbClr val="FFFF00"/>
              </a:solidFill>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fade">
                                      <p:cBhvr>
                                        <p:cTn id="7" dur="1000"/>
                                        <p:tgtEl>
                                          <p:spTgt spid="34824"/>
                                        </p:tgtEl>
                                      </p:cBhvr>
                                    </p:animEffect>
                                    <p:anim calcmode="lin" valueType="num">
                                      <p:cBhvr>
                                        <p:cTn id="8" dur="1000" fill="hold"/>
                                        <p:tgtEl>
                                          <p:spTgt spid="34824"/>
                                        </p:tgtEl>
                                        <p:attrNameLst>
                                          <p:attrName>ppt_x</p:attrName>
                                        </p:attrNameLst>
                                      </p:cBhvr>
                                      <p:tavLst>
                                        <p:tav tm="0">
                                          <p:val>
                                            <p:strVal val="#ppt_x"/>
                                          </p:val>
                                        </p:tav>
                                        <p:tav tm="100000">
                                          <p:val>
                                            <p:strVal val="#ppt_x"/>
                                          </p:val>
                                        </p:tav>
                                      </p:tavLst>
                                    </p:anim>
                                    <p:anim calcmode="lin" valueType="num">
                                      <p:cBhvr>
                                        <p:cTn id="9" dur="900" decel="100000" fill="hold"/>
                                        <p:tgtEl>
                                          <p:spTgt spid="348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82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11"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endParaRPr lang="en-US"/>
          </a:p>
        </p:txBody>
      </p:sp>
      <p:sp>
        <p:nvSpPr>
          <p:cNvPr id="36869"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6870" name="Rectangle 3"/>
          <p:cNvSpPr>
            <a:spLocks noChangeArrowheads="1"/>
          </p:cNvSpPr>
          <p:nvPr/>
        </p:nvSpPr>
        <p:spPr bwMode="auto">
          <a:xfrm>
            <a:off x="4537075" y="3854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6871" name="Rectangle 4"/>
          <p:cNvSpPr>
            <a:spLocks noChangeArrowheads="1"/>
          </p:cNvSpPr>
          <p:nvPr/>
        </p:nvSpPr>
        <p:spPr bwMode="auto">
          <a:xfrm>
            <a:off x="0" y="0"/>
            <a:ext cx="9144000" cy="1323439"/>
          </a:xfrm>
          <a:prstGeom prst="rect">
            <a:avLst/>
          </a:prstGeom>
          <a:noFill/>
          <a:ln w="9525">
            <a:noFill/>
            <a:miter lim="800000"/>
            <a:headEnd/>
            <a:tailEnd/>
          </a:ln>
        </p:spPr>
        <p:txBody>
          <a:bodyPr>
            <a:prstTxWarp prst="textNoShape">
              <a:avLst/>
            </a:prstTxWarp>
            <a:spAutoFit/>
          </a:bodyPr>
          <a:lstStyle/>
          <a:p>
            <a:pPr marL="457200" indent="-457200" algn="ctr"/>
            <a:r>
              <a:rPr lang="en-US" sz="4000" b="1" dirty="0" smtClean="0">
                <a:solidFill>
                  <a:srgbClr val="FFFF00"/>
                </a:solidFill>
                <a:effectLst>
                  <a:outerShdw blurRad="50800" dist="38100" dir="2700000">
                    <a:srgbClr val="000000">
                      <a:alpha val="43000"/>
                    </a:srgbClr>
                  </a:outerShdw>
                </a:effectLst>
                <a:latin typeface="Times New Roman"/>
                <a:cs typeface="Times New Roman"/>
              </a:rPr>
              <a:t>Sometimes Though --  </a:t>
            </a:r>
            <a:r>
              <a:rPr lang="en-US" sz="4000" b="1" dirty="0">
                <a:solidFill>
                  <a:srgbClr val="FFFF00"/>
                </a:solidFill>
                <a:effectLst>
                  <a:outerShdw blurRad="50800" dist="38100" dir="2700000">
                    <a:srgbClr val="000000">
                      <a:alpha val="43000"/>
                    </a:srgbClr>
                  </a:outerShdw>
                </a:effectLst>
                <a:latin typeface="Times New Roman"/>
                <a:cs typeface="Times New Roman"/>
              </a:rPr>
              <a:t>It Seems As If Principals</a:t>
            </a:r>
            <a:r>
              <a:rPr lang="en-US" sz="4000" b="1" dirty="0" smtClean="0">
                <a:solidFill>
                  <a:srgbClr val="FFFF00"/>
                </a:solidFill>
                <a:effectLst>
                  <a:outerShdw blurRad="50800" dist="38100" dir="2700000">
                    <a:srgbClr val="000000">
                      <a:alpha val="43000"/>
                    </a:srgbClr>
                  </a:outerShdw>
                </a:effectLst>
                <a:latin typeface="Times New Roman"/>
                <a:cs typeface="Times New Roman"/>
              </a:rPr>
              <a:t> </a:t>
            </a:r>
            <a:r>
              <a:rPr lang="en-US" sz="4000" b="1" i="1" u="sng" dirty="0" smtClean="0">
                <a:solidFill>
                  <a:srgbClr val="FFFF00"/>
                </a:solidFill>
                <a:effectLst>
                  <a:outerShdw blurRad="50800" dist="38100" dir="2700000">
                    <a:srgbClr val="000000">
                      <a:alpha val="43000"/>
                    </a:srgbClr>
                  </a:outerShdw>
                </a:effectLst>
                <a:latin typeface="Times New Roman"/>
                <a:cs typeface="Times New Roman"/>
              </a:rPr>
              <a:t>TRY </a:t>
            </a:r>
            <a:r>
              <a:rPr lang="en-US" sz="4000" b="1" dirty="0">
                <a:solidFill>
                  <a:srgbClr val="FFFF00"/>
                </a:solidFill>
                <a:effectLst>
                  <a:outerShdw blurRad="50800" dist="38100" dir="2700000">
                    <a:srgbClr val="000000">
                      <a:alpha val="43000"/>
                    </a:srgbClr>
                  </a:outerShdw>
                </a:effectLst>
                <a:latin typeface="Times New Roman"/>
                <a:cs typeface="Times New Roman"/>
              </a:rPr>
              <a:t>To Trip Us UP!</a:t>
            </a:r>
          </a:p>
        </p:txBody>
      </p:sp>
      <p:sp>
        <p:nvSpPr>
          <p:cNvPr id="36872" name="TextBox 9"/>
          <p:cNvSpPr txBox="1">
            <a:spLocks noChangeArrowheads="1"/>
          </p:cNvSpPr>
          <p:nvPr/>
        </p:nvSpPr>
        <p:spPr bwMode="auto">
          <a:xfrm>
            <a:off x="1600200" y="5791200"/>
            <a:ext cx="5654675" cy="701675"/>
          </a:xfrm>
          <a:prstGeom prst="rect">
            <a:avLst/>
          </a:prstGeom>
          <a:noFill/>
          <a:ln w="9525">
            <a:noFill/>
            <a:miter lim="800000"/>
            <a:headEnd/>
            <a:tailEnd/>
          </a:ln>
        </p:spPr>
        <p:txBody>
          <a:bodyPr wrap="none">
            <a:prstTxWarp prst="textNoShape">
              <a:avLst/>
            </a:prstTxWarp>
            <a:spAutoFit/>
          </a:bodyPr>
          <a:lstStyle/>
          <a:p>
            <a:r>
              <a:rPr lang="en-US" sz="2000"/>
              <a:t>http://www.youtube.com/watch?v=dzuVvlAuZmY</a:t>
            </a:r>
          </a:p>
          <a:p>
            <a:endParaRPr lang="en-US" sz="2000"/>
          </a:p>
        </p:txBody>
      </p:sp>
      <p:pic>
        <p:nvPicPr>
          <p:cNvPr id="9" name="Marching Band Annoying Kid.mp4">
            <a:hlinkClick r:id="" action="ppaction://media"/>
          </p:cNvPr>
          <p:cNvPicPr/>
          <p:nvPr>
            <a:videoFile r:link="rId1"/>
          </p:nvPr>
        </p:nvPicPr>
        <p:blipFill>
          <a:blip r:embed="rId4"/>
          <a:stretch>
            <a:fillRect/>
          </a:stretch>
        </p:blipFill>
        <p:spPr>
          <a:xfrm>
            <a:off x="1226899" y="1427358"/>
            <a:ext cx="6779925" cy="518871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endParaRPr lang="en-US"/>
          </a:p>
        </p:txBody>
      </p:sp>
      <p:sp>
        <p:nvSpPr>
          <p:cNvPr id="8" name="Rectangle 6"/>
          <p:cNvSpPr>
            <a:spLocks noGrp="1" noChangeArrowheads="1"/>
          </p:cNvSpPr>
          <p:nvPr>
            <p:ph type="sldNum" sz="quarter" idx="12"/>
          </p:nvPr>
        </p:nvSpPr>
        <p:spPr/>
        <p:txBody>
          <a:bodyPr/>
          <a:lstStyle/>
          <a:p>
            <a:pPr>
              <a:defRPr/>
            </a:pPr>
            <a:endParaRPr lang="en-US" dirty="0"/>
          </a:p>
        </p:txBody>
      </p:sp>
      <p:sp>
        <p:nvSpPr>
          <p:cNvPr id="38917"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8918" name="Rectangle 3"/>
          <p:cNvSpPr>
            <a:spLocks noChangeArrowheads="1"/>
          </p:cNvSpPr>
          <p:nvPr/>
        </p:nvSpPr>
        <p:spPr bwMode="auto">
          <a:xfrm>
            <a:off x="4537075" y="38544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38919" name="Rectangle 4"/>
          <p:cNvSpPr>
            <a:spLocks noChangeArrowheads="1"/>
          </p:cNvSpPr>
          <p:nvPr/>
        </p:nvSpPr>
        <p:spPr bwMode="auto">
          <a:xfrm>
            <a:off x="0" y="228600"/>
            <a:ext cx="9144000" cy="707886"/>
          </a:xfrm>
          <a:prstGeom prst="rect">
            <a:avLst/>
          </a:prstGeom>
          <a:noFill/>
          <a:ln w="9525">
            <a:noFill/>
            <a:miter lim="800000"/>
            <a:headEnd/>
            <a:tailEnd/>
          </a:ln>
        </p:spPr>
        <p:txBody>
          <a:bodyPr>
            <a:prstTxWarp prst="textNoShape">
              <a:avLst/>
            </a:prstTxWarp>
            <a:spAutoFit/>
          </a:bodyPr>
          <a:lstStyle/>
          <a:p>
            <a:pPr marL="457200" indent="-457200" algn="ctr"/>
            <a:r>
              <a:rPr lang="en-US" sz="4000" b="1" dirty="0" smtClean="0">
                <a:solidFill>
                  <a:srgbClr val="FFFF00"/>
                </a:solidFill>
                <a:effectLst>
                  <a:outerShdw blurRad="50800" dist="38100" dir="2700000">
                    <a:srgbClr val="000000">
                      <a:alpha val="43000"/>
                    </a:srgbClr>
                  </a:outerShdw>
                </a:effectLst>
                <a:latin typeface="Times New Roman"/>
                <a:cs typeface="Times New Roman"/>
              </a:rPr>
              <a:t>It’s a Team Effort!</a:t>
            </a:r>
            <a:endParaRPr lang="en-US" sz="4000" b="1" dirty="0">
              <a:solidFill>
                <a:srgbClr val="FFFF00"/>
              </a:solidFill>
              <a:effectLst>
                <a:outerShdw blurRad="50800" dist="38100" dir="2700000">
                  <a:srgbClr val="000000">
                    <a:alpha val="43000"/>
                  </a:srgbClr>
                </a:outerShdw>
              </a:effectLst>
              <a:latin typeface="Times New Roman"/>
              <a:cs typeface="Times New Roman"/>
            </a:endParaRPr>
          </a:p>
        </p:txBody>
      </p:sp>
      <p:pic>
        <p:nvPicPr>
          <p:cNvPr id="12" name="Slide 10 Responsible to Selves &amp; Group.mp4">
            <a:hlinkClick r:id="" action="ppaction://media"/>
          </p:cNvPr>
          <p:cNvPicPr/>
          <p:nvPr>
            <a:videoFile r:link="rId1"/>
          </p:nvPr>
        </p:nvPicPr>
        <p:blipFill>
          <a:blip r:embed="rId4"/>
          <a:stretch>
            <a:fillRect/>
          </a:stretch>
        </p:blipFill>
        <p:spPr>
          <a:xfrm>
            <a:off x="508000" y="1143000"/>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40965"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194352"/>
            <a:ext cx="9144000" cy="1224951"/>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000" b="1" dirty="0" smtClean="0">
                <a:solidFill>
                  <a:srgbClr val="FFFF00"/>
                </a:solidFill>
                <a:effectLst>
                  <a:outerShdw blurRad="50800" dist="38100" dir="2700000">
                    <a:srgbClr val="000000">
                      <a:alpha val="43000"/>
                    </a:srgbClr>
                  </a:outerShdw>
                </a:effectLst>
                <a:latin typeface="Times New Roman"/>
                <a:cs typeface="Times New Roman"/>
              </a:rPr>
              <a:t>1. Engage Your Principal</a:t>
            </a:r>
            <a:endParaRPr lang="en-US" sz="40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Rectangle 10"/>
          <p:cNvSpPr>
            <a:spLocks noChangeArrowheads="1"/>
          </p:cNvSpPr>
          <p:nvPr/>
        </p:nvSpPr>
        <p:spPr bwMode="auto">
          <a:xfrm>
            <a:off x="204847" y="1591306"/>
            <a:ext cx="8229600" cy="2246769"/>
          </a:xfrm>
          <a:prstGeom prst="rect">
            <a:avLst/>
          </a:prstGeom>
          <a:noFill/>
          <a:ln w="9525">
            <a:noFill/>
            <a:miter lim="800000"/>
            <a:headEnd/>
            <a:tailEnd/>
          </a:ln>
        </p:spPr>
        <p:txBody>
          <a:bodyPr>
            <a:prstTxWarp prst="textNoShape">
              <a:avLst/>
            </a:prstTxWarp>
            <a:spAutoFit/>
          </a:bodyPr>
          <a:lstStyle/>
          <a:p>
            <a:pPr marL="457200" indent="-457200"/>
            <a:r>
              <a:rPr lang="en-US" sz="3600" dirty="0" smtClean="0">
                <a:effectLst>
                  <a:outerShdw blurRad="50800" dist="38100" dir="2700000">
                    <a:srgbClr val="000000">
                      <a:alpha val="43000"/>
                    </a:srgbClr>
                  </a:outerShdw>
                </a:effectLst>
                <a:latin typeface="Times New Roman"/>
                <a:cs typeface="Times New Roman"/>
              </a:rPr>
              <a:t>Come on down. . .</a:t>
            </a:r>
          </a:p>
          <a:p>
            <a:pPr marL="457200" indent="-457200"/>
            <a:endParaRPr lang="en-US" sz="3200" dirty="0" smtClean="0">
              <a:effectLst>
                <a:outerShdw blurRad="50800" dist="38100" dir="2700000">
                  <a:srgbClr val="000000">
                    <a:alpha val="43000"/>
                  </a:srgbClr>
                </a:outerShdw>
              </a:effectLst>
              <a:latin typeface="Times New Roman"/>
              <a:cs typeface="Times New Roman"/>
            </a:endParaRPr>
          </a:p>
          <a:p>
            <a:pPr marL="457200" indent="-457200"/>
            <a:r>
              <a:rPr lang="en-US" sz="3600" dirty="0" smtClean="0">
                <a:effectLst>
                  <a:outerShdw blurRad="50800" dist="38100" dir="2700000">
                    <a:srgbClr val="000000">
                      <a:alpha val="43000"/>
                    </a:srgbClr>
                  </a:outerShdw>
                </a:effectLst>
                <a:latin typeface="Times New Roman"/>
                <a:cs typeface="Times New Roman"/>
              </a:rPr>
              <a:t>“Help me give out </a:t>
            </a:r>
          </a:p>
          <a:p>
            <a:pPr marL="457200" indent="-457200"/>
            <a:r>
              <a:rPr lang="en-US" sz="3600" dirty="0" smtClean="0">
                <a:effectLst>
                  <a:outerShdw blurRad="50800" dist="38100" dir="2700000">
                    <a:srgbClr val="000000">
                      <a:alpha val="43000"/>
                    </a:srgbClr>
                  </a:outerShdw>
                </a:effectLst>
                <a:latin typeface="Times New Roman"/>
                <a:cs typeface="Times New Roman"/>
              </a:rPr>
              <a:t>instruments to the kids!”</a:t>
            </a:r>
            <a:endParaRPr lang="en-US" sz="3600" dirty="0">
              <a:effectLst>
                <a:outerShdw blurRad="50800" dist="38100" dir="2700000">
                  <a:srgbClr val="000000">
                    <a:alpha val="43000"/>
                  </a:srgbClr>
                </a:outerShdw>
              </a:effectLst>
              <a:latin typeface="Times New Roman"/>
              <a:cs typeface="Times New Roman"/>
            </a:endParaRPr>
          </a:p>
        </p:txBody>
      </p:sp>
      <p:pic>
        <p:nvPicPr>
          <p:cNvPr id="12" name="Picture 11" descr="Cute Little Girl copy.JPG"/>
          <p:cNvPicPr>
            <a:picLocks noChangeAspect="1"/>
          </p:cNvPicPr>
          <p:nvPr/>
        </p:nvPicPr>
        <p:blipFill>
          <a:blip r:embed="rId3"/>
          <a:stretch>
            <a:fillRect/>
          </a:stretch>
        </p:blipFill>
        <p:spPr>
          <a:xfrm>
            <a:off x="5018961" y="1030058"/>
            <a:ext cx="3677781" cy="49037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194352"/>
            <a:ext cx="9144000" cy="1224951"/>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000" b="1" dirty="0" smtClean="0">
                <a:solidFill>
                  <a:srgbClr val="FFFF00"/>
                </a:solidFill>
                <a:effectLst>
                  <a:outerShdw blurRad="50800" dist="38100" dir="2700000">
                    <a:srgbClr val="000000">
                      <a:alpha val="43000"/>
                    </a:srgbClr>
                  </a:outerShdw>
                </a:effectLst>
                <a:latin typeface="Times New Roman"/>
                <a:cs typeface="Times New Roman"/>
              </a:rPr>
              <a:t>1. Engage Your Principal</a:t>
            </a:r>
            <a:endParaRPr lang="en-US" sz="40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Rectangle 10"/>
          <p:cNvSpPr>
            <a:spLocks noChangeArrowheads="1"/>
          </p:cNvSpPr>
          <p:nvPr/>
        </p:nvSpPr>
        <p:spPr bwMode="auto">
          <a:xfrm>
            <a:off x="68296" y="922211"/>
            <a:ext cx="9517802" cy="1969770"/>
          </a:xfrm>
          <a:prstGeom prst="rect">
            <a:avLst/>
          </a:prstGeom>
          <a:noFill/>
          <a:ln w="9525">
            <a:noFill/>
            <a:miter lim="800000"/>
            <a:headEnd/>
            <a:tailEnd/>
          </a:ln>
        </p:spPr>
        <p:txBody>
          <a:bodyPr wrap="square">
            <a:prstTxWarp prst="textNoShape">
              <a:avLst/>
            </a:prstTxWarp>
            <a:spAutoFit/>
          </a:bodyPr>
          <a:lstStyle/>
          <a:p>
            <a:pPr marL="457200" indent="-457200"/>
            <a:r>
              <a:rPr lang="en-US" sz="3600" dirty="0" smtClean="0">
                <a:effectLst>
                  <a:outerShdw blurRad="50800" dist="38100" dir="2700000">
                    <a:srgbClr val="000000">
                      <a:alpha val="43000"/>
                    </a:srgbClr>
                  </a:outerShdw>
                </a:effectLst>
                <a:latin typeface="Times New Roman"/>
                <a:cs typeface="Times New Roman"/>
              </a:rPr>
              <a:t>Come on down. . .</a:t>
            </a:r>
          </a:p>
          <a:p>
            <a:pPr marL="457200" indent="-457200"/>
            <a:endParaRPr lang="en-US" sz="1400" dirty="0" smtClean="0">
              <a:effectLst>
                <a:outerShdw blurRad="50800" dist="38100" dir="2700000">
                  <a:srgbClr val="000000">
                    <a:alpha val="43000"/>
                  </a:srgbClr>
                </a:outerShdw>
              </a:effectLst>
              <a:latin typeface="Times New Roman"/>
              <a:cs typeface="Times New Roman"/>
            </a:endParaRPr>
          </a:p>
          <a:p>
            <a:pPr marL="457200" indent="-457200"/>
            <a:r>
              <a:rPr lang="en-US" sz="3600" dirty="0" smtClean="0">
                <a:effectLst>
                  <a:outerShdw blurRad="50800" dist="38100" dir="2700000">
                    <a:srgbClr val="000000">
                      <a:alpha val="43000"/>
                    </a:srgbClr>
                  </a:outerShdw>
                </a:effectLst>
                <a:latin typeface="Times New Roman"/>
                <a:cs typeface="Times New Roman"/>
              </a:rPr>
              <a:t>“I need an audience to help the students prepare for…”</a:t>
            </a:r>
            <a:endParaRPr lang="en-US" sz="3600" dirty="0">
              <a:effectLst>
                <a:outerShdw blurRad="50800" dist="38100" dir="2700000">
                  <a:srgbClr val="000000">
                    <a:alpha val="43000"/>
                  </a:srgbClr>
                </a:outerShdw>
              </a:effectLst>
              <a:latin typeface="Times New Roman"/>
              <a:cs typeface="Times New Roman"/>
            </a:endParaRPr>
          </a:p>
        </p:txBody>
      </p:sp>
      <p:pic>
        <p:nvPicPr>
          <p:cNvPr id="13" name="Picture 12"/>
          <p:cNvPicPr>
            <a:picLocks noChangeAspect="1"/>
          </p:cNvPicPr>
          <p:nvPr/>
        </p:nvPicPr>
        <p:blipFill>
          <a:blip r:embed="rId3"/>
          <a:stretch>
            <a:fillRect/>
          </a:stretch>
        </p:blipFill>
        <p:spPr>
          <a:xfrm>
            <a:off x="2133642" y="2459389"/>
            <a:ext cx="6135953" cy="39730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194352"/>
            <a:ext cx="9144000" cy="1224951"/>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000" b="1" dirty="0" smtClean="0">
                <a:solidFill>
                  <a:srgbClr val="FFFF00"/>
                </a:solidFill>
                <a:effectLst>
                  <a:outerShdw blurRad="50800" dist="38100" dir="2700000">
                    <a:srgbClr val="000000">
                      <a:alpha val="43000"/>
                    </a:srgbClr>
                  </a:outerShdw>
                </a:effectLst>
                <a:latin typeface="Times New Roman"/>
                <a:cs typeface="Times New Roman"/>
              </a:rPr>
              <a:t>1. Engage Your Principal</a:t>
            </a:r>
            <a:endParaRPr lang="en-US" sz="40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Rectangle 10"/>
          <p:cNvSpPr>
            <a:spLocks noChangeArrowheads="1"/>
          </p:cNvSpPr>
          <p:nvPr/>
        </p:nvSpPr>
        <p:spPr bwMode="auto">
          <a:xfrm>
            <a:off x="-81909" y="922211"/>
            <a:ext cx="9517802" cy="1938992"/>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a:r>
              <a:rPr lang="en-US" sz="3200" dirty="0" smtClean="0">
                <a:latin typeface="Times New Roman"/>
                <a:cs typeface="Times New Roman"/>
              </a:rPr>
              <a:t>      </a:t>
            </a:r>
            <a:r>
              <a:rPr lang="en-US" sz="3600" dirty="0" smtClean="0">
                <a:latin typeface="Times New Roman"/>
                <a:cs typeface="Times New Roman"/>
              </a:rPr>
              <a:t>Come on down. . .</a:t>
            </a:r>
          </a:p>
          <a:p>
            <a:pPr marL="457200" indent="-457200"/>
            <a:endParaRPr lang="en-US" sz="1200" dirty="0" smtClean="0">
              <a:latin typeface="Times New Roman"/>
              <a:cs typeface="Times New Roman"/>
            </a:endParaRPr>
          </a:p>
          <a:p>
            <a:pPr marL="457200" indent="-457200"/>
            <a:r>
              <a:rPr lang="en-US" sz="3600" dirty="0" smtClean="0">
                <a:latin typeface="Times New Roman"/>
                <a:cs typeface="Times New Roman"/>
              </a:rPr>
              <a:t>“Could you give a presentation to the Booster Parents?”</a:t>
            </a:r>
            <a:endParaRPr lang="en-US" sz="3600" dirty="0">
              <a:latin typeface="Times New Roman"/>
              <a:cs typeface="Times New Roman"/>
            </a:endParaRPr>
          </a:p>
        </p:txBody>
      </p:sp>
      <p:pic>
        <p:nvPicPr>
          <p:cNvPr id="12" name="Picture 11"/>
          <p:cNvPicPr>
            <a:picLocks noChangeAspect="1"/>
          </p:cNvPicPr>
          <p:nvPr/>
        </p:nvPicPr>
        <p:blipFill>
          <a:blip r:embed="rId3"/>
          <a:stretch>
            <a:fillRect/>
          </a:stretch>
        </p:blipFill>
        <p:spPr>
          <a:xfrm>
            <a:off x="2590800" y="2475131"/>
            <a:ext cx="5685328" cy="3922876"/>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194352"/>
            <a:ext cx="9144000" cy="1224951"/>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000" b="1" dirty="0" smtClean="0">
                <a:solidFill>
                  <a:srgbClr val="FFFF00"/>
                </a:solidFill>
                <a:effectLst>
                  <a:outerShdw blurRad="50800" dist="38100" dir="2700000">
                    <a:srgbClr val="000000">
                      <a:alpha val="43000"/>
                    </a:srgbClr>
                  </a:outerShdw>
                </a:effectLst>
                <a:latin typeface="Times New Roman"/>
                <a:cs typeface="Times New Roman"/>
              </a:rPr>
              <a:t>1. Engage Your Principal</a:t>
            </a:r>
            <a:endParaRPr lang="en-US" sz="40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Rectangle 10"/>
          <p:cNvSpPr>
            <a:spLocks noChangeArrowheads="1"/>
          </p:cNvSpPr>
          <p:nvPr/>
        </p:nvSpPr>
        <p:spPr bwMode="auto">
          <a:xfrm>
            <a:off x="-273079" y="1828800"/>
            <a:ext cx="4845079" cy="2941319"/>
          </a:xfrm>
          <a:prstGeom prst="rect">
            <a:avLst/>
          </a:prstGeom>
          <a:noFill/>
          <a:ln w="9525">
            <a:noFill/>
            <a:miter lim="800000"/>
            <a:headEnd/>
            <a:tailEnd/>
          </a:ln>
        </p:spPr>
        <p:txBody>
          <a:bodyPr wrap="square">
            <a:prstTxWarp prst="textNoShape">
              <a:avLst/>
            </a:prstTxWarp>
            <a:spAutoFit/>
          </a:bodyPr>
          <a:lstStyle/>
          <a:p>
            <a:pPr marL="457200" indent="-457200">
              <a:lnSpc>
                <a:spcPct val="90000"/>
              </a:lnSpc>
              <a:spcBef>
                <a:spcPct val="20000"/>
              </a:spcBef>
              <a:buClr>
                <a:srgbClr val="FFCC00"/>
              </a:buClr>
            </a:pPr>
            <a:r>
              <a:rPr lang="en-US" sz="3200" dirty="0" smtClean="0">
                <a:effectLst>
                  <a:outerShdw blurRad="50800" dist="38100" dir="2700000">
                    <a:srgbClr val="000000">
                      <a:alpha val="43000"/>
                    </a:srgbClr>
                  </a:outerShdw>
                </a:effectLst>
                <a:latin typeface="Times New Roman"/>
                <a:cs typeface="Times New Roman"/>
              </a:rPr>
              <a:t>	</a:t>
            </a:r>
            <a:r>
              <a:rPr lang="en-US" sz="3600" dirty="0" smtClean="0">
                <a:effectLst>
                  <a:outerShdw blurRad="50800" dist="38100" dir="2700000">
                    <a:srgbClr val="000000">
                      <a:alpha val="43000"/>
                    </a:srgbClr>
                  </a:outerShdw>
                </a:effectLst>
                <a:latin typeface="Times New Roman"/>
                <a:cs typeface="Times New Roman"/>
              </a:rPr>
              <a:t>“Could you provide </a:t>
            </a:r>
            <a:r>
              <a:rPr lang="en-US" sz="3600" dirty="0" smtClean="0">
                <a:solidFill>
                  <a:srgbClr val="FFFF00"/>
                </a:solidFill>
                <a:effectLst>
                  <a:outerShdw blurRad="50800" dist="38100" dir="2700000">
                    <a:srgbClr val="000000">
                      <a:alpha val="43000"/>
                    </a:srgbClr>
                  </a:outerShdw>
                </a:effectLst>
                <a:latin typeface="Times New Roman"/>
                <a:cs typeface="Times New Roman"/>
              </a:rPr>
              <a:t>Opening Remarks </a:t>
            </a:r>
            <a:r>
              <a:rPr lang="en-US" sz="3600" dirty="0" smtClean="0">
                <a:effectLst>
                  <a:outerShdw blurRad="50800" dist="38100" dir="2700000">
                    <a:srgbClr val="000000">
                      <a:alpha val="43000"/>
                    </a:srgbClr>
                  </a:outerShdw>
                </a:effectLst>
                <a:latin typeface="Times New Roman"/>
                <a:cs typeface="Times New Roman"/>
              </a:rPr>
              <a:t>at our upcoming concert?” </a:t>
            </a:r>
          </a:p>
          <a:p>
            <a:pPr marL="457200" indent="-457200">
              <a:lnSpc>
                <a:spcPct val="90000"/>
              </a:lnSpc>
              <a:spcBef>
                <a:spcPct val="20000"/>
              </a:spcBef>
              <a:buClr>
                <a:srgbClr val="FFCC00"/>
              </a:buClr>
            </a:pPr>
            <a:endParaRPr lang="en-US" dirty="0" smtClean="0">
              <a:effectLst>
                <a:outerShdw blurRad="50800" dist="38100" dir="2700000">
                  <a:srgbClr val="000000">
                    <a:alpha val="43000"/>
                  </a:srgbClr>
                </a:outerShdw>
              </a:effectLst>
              <a:latin typeface="Times New Roman"/>
              <a:cs typeface="Times New Roman"/>
            </a:endParaRPr>
          </a:p>
          <a:p>
            <a:pPr marL="457200" indent="-457200">
              <a:lnSpc>
                <a:spcPct val="90000"/>
              </a:lnSpc>
              <a:spcBef>
                <a:spcPct val="20000"/>
              </a:spcBef>
              <a:buClr>
                <a:srgbClr val="FFCC00"/>
              </a:buClr>
            </a:pPr>
            <a:r>
              <a:rPr lang="en-US" sz="3200" dirty="0" smtClean="0">
                <a:effectLst>
                  <a:outerShdw blurRad="50800" dist="38100" dir="2700000">
                    <a:srgbClr val="000000">
                      <a:alpha val="43000"/>
                    </a:srgbClr>
                  </a:outerShdw>
                </a:effectLst>
                <a:latin typeface="Times New Roman"/>
                <a:cs typeface="Times New Roman"/>
              </a:rPr>
              <a:t>	</a:t>
            </a:r>
            <a:endParaRPr lang="en-US" sz="3200" dirty="0">
              <a:effectLst>
                <a:outerShdw blurRad="50800" dist="38100" dir="2700000">
                  <a:srgbClr val="000000">
                    <a:alpha val="43000"/>
                  </a:srgbClr>
                </a:outerShdw>
              </a:effectLst>
              <a:latin typeface="Times New Roman"/>
              <a:cs typeface="Times New Roman"/>
            </a:endParaRPr>
          </a:p>
        </p:txBody>
      </p:sp>
      <p:pic>
        <p:nvPicPr>
          <p:cNvPr id="12" name="Picture 11"/>
          <p:cNvPicPr>
            <a:picLocks noChangeAspect="1"/>
          </p:cNvPicPr>
          <p:nvPr/>
        </p:nvPicPr>
        <p:blipFill>
          <a:blip r:embed="rId3"/>
          <a:stretch>
            <a:fillRect/>
          </a:stretch>
        </p:blipFill>
        <p:spPr>
          <a:xfrm>
            <a:off x="4382210" y="1116517"/>
            <a:ext cx="4075990" cy="3062815"/>
          </a:xfrm>
          <a:prstGeom prst="rect">
            <a:avLst/>
          </a:prstGeom>
        </p:spPr>
      </p:pic>
      <p:sp>
        <p:nvSpPr>
          <p:cNvPr id="10" name="TextBox 9"/>
          <p:cNvSpPr txBox="1"/>
          <p:nvPr/>
        </p:nvSpPr>
        <p:spPr>
          <a:xfrm>
            <a:off x="273109" y="963074"/>
            <a:ext cx="3582907" cy="646331"/>
          </a:xfrm>
          <a:prstGeom prst="rect">
            <a:avLst/>
          </a:prstGeom>
          <a:noFill/>
        </p:spPr>
        <p:txBody>
          <a:bodyPr wrap="none" rtlCol="0">
            <a:spAutoFit/>
          </a:bodyPr>
          <a:lstStyle/>
          <a:p>
            <a:r>
              <a:rPr lang="en-US" sz="3600" dirty="0" smtClean="0">
                <a:latin typeface="Times New Roman"/>
                <a:cs typeface="Times New Roman"/>
              </a:rPr>
              <a:t>Come on down. . .</a:t>
            </a:r>
            <a:endParaRPr lang="en-US" sz="3600" dirty="0"/>
          </a:p>
        </p:txBody>
      </p:sp>
      <p:sp>
        <p:nvSpPr>
          <p:cNvPr id="13" name="TextBox 12"/>
          <p:cNvSpPr txBox="1"/>
          <p:nvPr/>
        </p:nvSpPr>
        <p:spPr>
          <a:xfrm>
            <a:off x="0" y="4281859"/>
            <a:ext cx="8943474" cy="2423741"/>
          </a:xfrm>
          <a:prstGeom prst="rect">
            <a:avLst/>
          </a:prstGeom>
          <a:noFill/>
        </p:spPr>
        <p:txBody>
          <a:bodyPr wrap="none" rtlCol="0">
            <a:spAutoFit/>
          </a:bodyPr>
          <a:lstStyle/>
          <a:p>
            <a:pPr marL="457200" indent="-457200">
              <a:lnSpc>
                <a:spcPct val="90000"/>
              </a:lnSpc>
              <a:spcBef>
                <a:spcPct val="20000"/>
              </a:spcBef>
              <a:buClr>
                <a:srgbClr val="FFCC00"/>
              </a:buClr>
              <a:buFont typeface="Arial"/>
              <a:buChar char="•"/>
            </a:pPr>
            <a:r>
              <a:rPr lang="en-US" sz="3600" dirty="0" smtClean="0">
                <a:effectLst>
                  <a:outerShdw blurRad="50800" dist="38100" dir="2700000">
                    <a:srgbClr val="000000">
                      <a:alpha val="43000"/>
                    </a:srgbClr>
                  </a:outerShdw>
                </a:effectLst>
                <a:latin typeface="Times New Roman"/>
                <a:cs typeface="Times New Roman"/>
              </a:rPr>
              <a:t>Praise your administrator </a:t>
            </a:r>
            <a:r>
              <a:rPr lang="en-US" sz="3600" u="sng" dirty="0" smtClean="0">
                <a:effectLst>
                  <a:outerShdw blurRad="50800" dist="38100" dir="2700000">
                    <a:srgbClr val="000000">
                      <a:alpha val="43000"/>
                    </a:srgbClr>
                  </a:outerShdw>
                </a:effectLst>
                <a:latin typeface="Times New Roman"/>
                <a:cs typeface="Times New Roman"/>
              </a:rPr>
              <a:t>in front of the </a:t>
            </a:r>
          </a:p>
          <a:p>
            <a:pPr marL="457200" indent="-457200">
              <a:lnSpc>
                <a:spcPct val="90000"/>
              </a:lnSpc>
              <a:spcBef>
                <a:spcPct val="20000"/>
              </a:spcBef>
              <a:buClr>
                <a:srgbClr val="FFCC00"/>
              </a:buClr>
            </a:pPr>
            <a:r>
              <a:rPr lang="en-US" sz="3600" dirty="0" smtClean="0">
                <a:effectLst>
                  <a:outerShdw blurRad="50800" dist="38100" dir="2700000">
                    <a:srgbClr val="000000">
                      <a:alpha val="43000"/>
                    </a:srgbClr>
                  </a:outerShdw>
                </a:effectLst>
                <a:latin typeface="Times New Roman"/>
                <a:cs typeface="Times New Roman"/>
              </a:rPr>
              <a:t>	</a:t>
            </a:r>
            <a:r>
              <a:rPr lang="en-US" sz="3600" u="sng" dirty="0" smtClean="0">
                <a:effectLst>
                  <a:outerShdw blurRad="50800" dist="38100" dir="2700000">
                    <a:srgbClr val="000000">
                      <a:alpha val="43000"/>
                    </a:srgbClr>
                  </a:outerShdw>
                </a:effectLst>
                <a:latin typeface="Times New Roman"/>
                <a:cs typeface="Times New Roman"/>
              </a:rPr>
              <a:t>parents</a:t>
            </a:r>
            <a:r>
              <a:rPr lang="en-US" sz="3600" dirty="0" smtClean="0">
                <a:effectLst>
                  <a:outerShdw blurRad="50800" dist="38100" dir="2700000">
                    <a:srgbClr val="000000">
                      <a:alpha val="43000"/>
                    </a:srgbClr>
                  </a:outerShdw>
                </a:effectLst>
                <a:latin typeface="Times New Roman"/>
                <a:cs typeface="Times New Roman"/>
              </a:rPr>
              <a:t> for their support. </a:t>
            </a:r>
          </a:p>
          <a:p>
            <a:pPr marL="457200" indent="-457200">
              <a:lnSpc>
                <a:spcPct val="90000"/>
              </a:lnSpc>
              <a:spcBef>
                <a:spcPct val="20000"/>
              </a:spcBef>
              <a:buClr>
                <a:srgbClr val="FFCC00"/>
              </a:buClr>
            </a:pPr>
            <a:endParaRPr lang="en-US" dirty="0" smtClean="0">
              <a:effectLst>
                <a:outerShdw blurRad="50800" dist="38100" dir="2700000">
                  <a:srgbClr val="000000">
                    <a:alpha val="43000"/>
                  </a:srgbClr>
                </a:outerShdw>
              </a:effectLst>
              <a:latin typeface="Times New Roman"/>
              <a:cs typeface="Times New Roman"/>
            </a:endParaRPr>
          </a:p>
          <a:p>
            <a:pPr marL="457200" indent="-457200">
              <a:lnSpc>
                <a:spcPct val="90000"/>
              </a:lnSpc>
              <a:spcBef>
                <a:spcPct val="20000"/>
              </a:spcBef>
              <a:buClr>
                <a:srgbClr val="FFCC00"/>
              </a:buClr>
              <a:buFont typeface="Arial"/>
              <a:buChar char="•"/>
            </a:pPr>
            <a:r>
              <a:rPr lang="en-US" sz="3600" dirty="0" smtClean="0">
                <a:effectLst>
                  <a:outerShdw blurRad="50800" dist="38100" dir="2700000">
                    <a:srgbClr val="000000">
                      <a:alpha val="43000"/>
                    </a:srgbClr>
                  </a:outerShdw>
                </a:effectLst>
                <a:latin typeface="Times New Roman"/>
                <a:cs typeface="Times New Roman"/>
              </a:rPr>
              <a:t>Have students present a signed, framed print.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0965"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1" name="TextBox 10"/>
          <p:cNvSpPr txBox="1"/>
          <p:nvPr/>
        </p:nvSpPr>
        <p:spPr>
          <a:xfrm>
            <a:off x="457201" y="2081459"/>
            <a:ext cx="7930728" cy="4401205"/>
          </a:xfrm>
          <a:prstGeom prst="rect">
            <a:avLst/>
          </a:prstGeom>
          <a:noFill/>
          <a:effectLst>
            <a:outerShdw blurRad="50800" dist="38100" dir="2700000">
              <a:srgbClr val="000000">
                <a:alpha val="43000"/>
              </a:srgbClr>
            </a:outerShdw>
          </a:effectLst>
        </p:spPr>
        <p:txBody>
          <a:bodyPr wrap="square" rtlCol="0">
            <a:spAutoFit/>
          </a:bodyPr>
          <a:lstStyle/>
          <a:p>
            <a:r>
              <a:rPr lang="en-US" sz="4000" dirty="0" smtClean="0">
                <a:effectLst>
                  <a:outerShdw blurRad="50800" dist="38100" dir="2700000">
                    <a:srgbClr val="000000">
                      <a:alpha val="43000"/>
                    </a:srgbClr>
                  </a:outerShdw>
                </a:effectLst>
                <a:latin typeface="Times New Roman"/>
                <a:cs typeface="Times New Roman"/>
              </a:rPr>
              <a:t>“…when you’re sad and then you hear music, it will cheer you up. And when you’re down, it will make you get up from where you are and start dancing. Music will always be there for you.”</a:t>
            </a:r>
          </a:p>
          <a:p>
            <a:endParaRPr lang="en-US" sz="4000" dirty="0">
              <a:latin typeface="Times New Roman"/>
              <a:cs typeface="Times New Roman"/>
            </a:endParaRPr>
          </a:p>
        </p:txBody>
      </p:sp>
      <p:sp>
        <p:nvSpPr>
          <p:cNvPr id="17" name="TextBox 16"/>
          <p:cNvSpPr txBox="1"/>
          <p:nvPr/>
        </p:nvSpPr>
        <p:spPr>
          <a:xfrm>
            <a:off x="565547" y="63940"/>
            <a:ext cx="7993475" cy="2031325"/>
          </a:xfrm>
          <a:prstGeom prst="rect">
            <a:avLst/>
          </a:prstGeom>
          <a:noFill/>
        </p:spPr>
        <p:txBody>
          <a:bodyPr wrap="square" rtlCol="0">
            <a:spAutoFit/>
          </a:bodyPr>
          <a:lstStyle/>
          <a:p>
            <a:r>
              <a:rPr lang="en-US" sz="3600" b="1" dirty="0" smtClean="0">
                <a:solidFill>
                  <a:srgbClr val="FFFF00"/>
                </a:solidFill>
                <a:effectLst>
                  <a:outerShdw blurRad="50800" dist="38100" dir="2700000">
                    <a:srgbClr val="000000">
                      <a:alpha val="43000"/>
                    </a:srgbClr>
                  </a:outerShdw>
                </a:effectLst>
                <a:latin typeface="Times New Roman"/>
                <a:cs typeface="Times New Roman"/>
              </a:rPr>
              <a:t>2. Ask your students to complete the sentence, </a:t>
            </a:r>
            <a:r>
              <a:rPr lang="en-US" sz="3600" b="1" i="1" dirty="0" smtClean="0">
                <a:solidFill>
                  <a:srgbClr val="FFFF00"/>
                </a:solidFill>
                <a:effectLst>
                  <a:outerShdw blurRad="50800" dist="38100" dir="2700000">
                    <a:srgbClr val="000000">
                      <a:alpha val="43000"/>
                    </a:srgbClr>
                  </a:outerShdw>
                </a:effectLst>
                <a:latin typeface="Times New Roman"/>
                <a:cs typeface="Times New Roman"/>
              </a:rPr>
              <a:t>“Music makes the difference because. . .”</a:t>
            </a:r>
            <a:r>
              <a:rPr lang="en-US" sz="3600" b="1" dirty="0" smtClean="0">
                <a:solidFill>
                  <a:srgbClr val="FFFF00"/>
                </a:solidFill>
                <a:effectLst>
                  <a:outerShdw blurRad="50800" dist="38100" dir="2700000">
                    <a:srgbClr val="000000">
                      <a:alpha val="43000"/>
                    </a:srgbClr>
                  </a:outerShdw>
                </a:effectLst>
                <a:latin typeface="Times New Roman"/>
                <a:cs typeface="Times New Roman"/>
              </a:rPr>
              <a:t> then use their responses.</a:t>
            </a:r>
            <a:endParaRPr lang="en-US" sz="3600" b="1" i="1" dirty="0" smtClean="0">
              <a:solidFill>
                <a:srgbClr val="FFFF00"/>
              </a:solidFill>
              <a:effectLst>
                <a:outerShdw blurRad="50800" dist="38100" dir="2700000">
                  <a:srgbClr val="000000">
                    <a:alpha val="43000"/>
                  </a:srgbClr>
                </a:outerShdw>
              </a:effectLst>
              <a:latin typeface="Times New Roman"/>
              <a:cs typeface="Times New Roman"/>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0965"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304800"/>
            <a:ext cx="9144000" cy="1274763"/>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400" i="1" dirty="0" smtClean="0">
                <a:solidFill>
                  <a:srgbClr val="FFFF00"/>
                </a:solidFill>
                <a:effectLst>
                  <a:outerShdw blurRad="50800" dist="38100" dir="2700000">
                    <a:srgbClr val="000000">
                      <a:alpha val="43000"/>
                    </a:srgbClr>
                  </a:outerShdw>
                </a:effectLst>
                <a:latin typeface="Times New Roman"/>
                <a:cs typeface="Times New Roman"/>
              </a:rPr>
              <a:t>Music Makes the Difference Because…</a:t>
            </a:r>
            <a:endParaRPr lang="en-US" sz="32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2" name="TextBox 11"/>
          <p:cNvSpPr txBox="1"/>
          <p:nvPr/>
        </p:nvSpPr>
        <p:spPr>
          <a:xfrm>
            <a:off x="742244" y="1260691"/>
            <a:ext cx="6830016" cy="1323439"/>
          </a:xfrm>
          <a:prstGeom prst="rect">
            <a:avLst/>
          </a:prstGeom>
          <a:noFill/>
          <a:effectLst>
            <a:outerShdw blurRad="50800" dist="38100" dir="2700000">
              <a:srgbClr val="000000">
                <a:alpha val="43000"/>
              </a:srgbClr>
            </a:outerShdw>
          </a:effectLst>
        </p:spPr>
        <p:txBody>
          <a:bodyPr wrap="square" rtlCol="0">
            <a:spAutoFit/>
          </a:bodyPr>
          <a:lstStyle/>
          <a:p>
            <a:r>
              <a:rPr lang="en-US" sz="4000" dirty="0" smtClean="0">
                <a:effectLst>
                  <a:outerShdw blurRad="50800" dist="38100" dir="2700000">
                    <a:srgbClr val="000000">
                      <a:alpha val="43000"/>
                    </a:srgbClr>
                  </a:outerShdw>
                </a:effectLst>
                <a:latin typeface="Times New Roman"/>
                <a:cs typeface="Times New Roman"/>
              </a:rPr>
              <a:t>“…it makes me feel free and like nobody is judging me.”</a:t>
            </a:r>
            <a:endParaRPr lang="en-US" sz="4000" dirty="0">
              <a:effectLst>
                <a:outerShdw blurRad="50800" dist="38100" dir="2700000">
                  <a:srgbClr val="000000">
                    <a:alpha val="43000"/>
                  </a:srgbClr>
                </a:outerShdw>
              </a:effectLst>
              <a:latin typeface="Times New Roman"/>
              <a:cs typeface="Times New Roman"/>
            </a:endParaRPr>
          </a:p>
        </p:txBody>
      </p:sp>
      <p:sp>
        <p:nvSpPr>
          <p:cNvPr id="13" name="TextBox 12"/>
          <p:cNvSpPr txBox="1"/>
          <p:nvPr/>
        </p:nvSpPr>
        <p:spPr>
          <a:xfrm>
            <a:off x="742244" y="2724306"/>
            <a:ext cx="8147756" cy="3170099"/>
          </a:xfrm>
          <a:prstGeom prst="rect">
            <a:avLst/>
          </a:prstGeom>
          <a:noFill/>
          <a:effectLst>
            <a:outerShdw blurRad="50800" dist="38100" dir="2700000">
              <a:srgbClr val="000000">
                <a:alpha val="43000"/>
              </a:srgbClr>
            </a:outerShdw>
          </a:effectLst>
        </p:spPr>
        <p:txBody>
          <a:bodyPr wrap="square" rtlCol="0">
            <a:spAutoFit/>
          </a:bodyPr>
          <a:lstStyle/>
          <a:p>
            <a:r>
              <a:rPr lang="en-US" sz="4000" dirty="0" smtClean="0">
                <a:effectLst>
                  <a:outerShdw blurRad="50800" dist="38100" dir="2700000">
                    <a:srgbClr val="000000">
                      <a:alpha val="43000"/>
                    </a:srgbClr>
                  </a:outerShdw>
                </a:effectLst>
                <a:latin typeface="Times New Roman"/>
                <a:cs typeface="Times New Roman"/>
              </a:rPr>
              <a:t>“…it helps me express my feelings into something other than words.  Music makes you want to dance, and sing out loud; it can cheer you up, even on the gloomiest days.” </a:t>
            </a:r>
            <a:endParaRPr lang="en-US" sz="4000" dirty="0">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p>
        </p:txBody>
      </p:sp>
      <p:sp>
        <p:nvSpPr>
          <p:cNvPr id="8"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p>
        </p:txBody>
      </p:sp>
      <p:sp>
        <p:nvSpPr>
          <p:cNvPr id="16389" name="Rectangle 2"/>
          <p:cNvSpPr>
            <a:spLocks noChangeArrowheads="1"/>
          </p:cNvSpPr>
          <p:nvPr/>
        </p:nvSpPr>
        <p:spPr bwMode="auto">
          <a:xfrm>
            <a:off x="4181475" y="3648075"/>
            <a:ext cx="184150" cy="4572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p>
        </p:txBody>
      </p:sp>
      <p:sp>
        <p:nvSpPr>
          <p:cNvPr id="16390" name="Rectangle 3"/>
          <p:cNvSpPr>
            <a:spLocks noChangeArrowheads="1"/>
          </p:cNvSpPr>
          <p:nvPr/>
        </p:nvSpPr>
        <p:spPr bwMode="auto">
          <a:xfrm>
            <a:off x="4537075" y="3854450"/>
            <a:ext cx="184150" cy="457200"/>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p>
        </p:txBody>
      </p:sp>
      <p:sp>
        <p:nvSpPr>
          <p:cNvPr id="16391" name="Rectangle 4"/>
          <p:cNvSpPr>
            <a:spLocks noChangeArrowheads="1"/>
          </p:cNvSpPr>
          <p:nvPr/>
        </p:nvSpPr>
        <p:spPr bwMode="auto">
          <a:xfrm>
            <a:off x="304800" y="228600"/>
            <a:ext cx="8610600" cy="769441"/>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4400" b="1" dirty="0" smtClean="0">
                <a:solidFill>
                  <a:srgbClr val="FFFF00"/>
                </a:solidFill>
                <a:effectLst>
                  <a:outerShdw blurRad="50800" dist="38100" dir="2700000">
                    <a:srgbClr val="000000">
                      <a:alpha val="43000"/>
                    </a:srgbClr>
                  </a:outerShdw>
                </a:effectLst>
                <a:latin typeface="Times New Roman"/>
                <a:cs typeface="Times New Roman"/>
              </a:rPr>
              <a:t>The Two </a:t>
            </a:r>
            <a:r>
              <a:rPr lang="en-US" sz="4400" b="1" dirty="0" err="1" smtClean="0">
                <a:solidFill>
                  <a:srgbClr val="FFFF00"/>
                </a:solidFill>
                <a:effectLst>
                  <a:outerShdw blurRad="50800" dist="38100" dir="2700000">
                    <a:srgbClr val="000000">
                      <a:alpha val="43000"/>
                    </a:srgbClr>
                  </a:outerShdw>
                </a:effectLst>
                <a:latin typeface="Times New Roman"/>
                <a:cs typeface="Times New Roman"/>
              </a:rPr>
              <a:t>Querries</a:t>
            </a:r>
            <a:r>
              <a:rPr lang="en-US" sz="4400" b="1" dirty="0" smtClean="0">
                <a:solidFill>
                  <a:srgbClr val="FFFF00"/>
                </a:solidFill>
                <a:effectLst>
                  <a:outerShdw blurRad="50800" dist="38100" dir="2700000">
                    <a:srgbClr val="000000">
                      <a:alpha val="43000"/>
                    </a:srgbClr>
                  </a:outerShdw>
                </a:effectLst>
                <a:latin typeface="Times New Roman"/>
                <a:cs typeface="Times New Roman"/>
              </a:rPr>
              <a:t>…</a:t>
            </a:r>
            <a:endParaRPr lang="en-US" sz="4400" b="1" dirty="0">
              <a:effectLst>
                <a:outerShdw blurRad="50800" dist="38100" dir="2700000">
                  <a:srgbClr val="000000">
                    <a:alpha val="43000"/>
                  </a:srgbClr>
                </a:outerShdw>
              </a:effectLst>
              <a:latin typeface="Times New Roman"/>
              <a:cs typeface="Times New Roman"/>
            </a:endParaRPr>
          </a:p>
        </p:txBody>
      </p:sp>
      <p:sp>
        <p:nvSpPr>
          <p:cNvPr id="16392" name="Rectangle 5"/>
          <p:cNvSpPr>
            <a:spLocks noChangeArrowheads="1"/>
          </p:cNvSpPr>
          <p:nvPr/>
        </p:nvSpPr>
        <p:spPr bwMode="auto">
          <a:xfrm>
            <a:off x="304800" y="1143000"/>
            <a:ext cx="8610600" cy="526297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a:buFont typeface="Arial" pitchFamily="-104" charset="0"/>
              <a:buAutoNum type="arabicPeriod"/>
            </a:pPr>
            <a:r>
              <a:rPr lang="en-US" sz="6000" i="1" dirty="0">
                <a:solidFill>
                  <a:srgbClr val="FFFF00"/>
                </a:solidFill>
                <a:effectLst>
                  <a:outerShdw blurRad="50800" dist="38100" dir="2700000">
                    <a:srgbClr val="000000">
                      <a:alpha val="43000"/>
                    </a:srgbClr>
                  </a:outerShdw>
                </a:effectLst>
                <a:latin typeface="Times New Roman"/>
                <a:cs typeface="Times New Roman"/>
              </a:rPr>
              <a:t>What Do Principals </a:t>
            </a:r>
            <a:r>
              <a:rPr lang="en-US" sz="6000" i="1" u="sng" dirty="0">
                <a:effectLst>
                  <a:outerShdw blurRad="50800" dist="38100" dir="2700000">
                    <a:srgbClr val="000000">
                      <a:alpha val="43000"/>
                    </a:srgbClr>
                  </a:outerShdw>
                </a:effectLst>
                <a:latin typeface="Times New Roman"/>
                <a:cs typeface="Times New Roman"/>
              </a:rPr>
              <a:t>Really</a:t>
            </a:r>
            <a:r>
              <a:rPr lang="en-US" sz="6000" i="1" dirty="0">
                <a:solidFill>
                  <a:srgbClr val="FFFF00"/>
                </a:solidFill>
                <a:effectLst>
                  <a:outerShdw blurRad="50800" dist="38100" dir="2700000">
                    <a:srgbClr val="000000">
                      <a:alpha val="43000"/>
                    </a:srgbClr>
                  </a:outerShdw>
                </a:effectLst>
                <a:latin typeface="Times New Roman"/>
                <a:cs typeface="Times New Roman"/>
              </a:rPr>
              <a:t> Think?</a:t>
            </a:r>
            <a:endParaRPr lang="en-US" sz="6000" i="1" dirty="0" smtClean="0">
              <a:solidFill>
                <a:srgbClr val="0000FF"/>
              </a:solidFill>
              <a:effectLst>
                <a:outerShdw blurRad="50800" dist="38100" dir="2700000">
                  <a:srgbClr val="000000">
                    <a:alpha val="43000"/>
                  </a:srgbClr>
                </a:outerShdw>
              </a:effectLst>
              <a:latin typeface="Times New Roman"/>
              <a:cs typeface="Times New Roman"/>
            </a:endParaRPr>
          </a:p>
          <a:p>
            <a:pPr marL="457200" indent="-457200"/>
            <a:endParaRPr lang="en-US" dirty="0" smtClean="0">
              <a:latin typeface="Times New Roman"/>
              <a:cs typeface="Times New Roman"/>
            </a:endParaRPr>
          </a:p>
          <a:p>
            <a:pPr marL="457200" indent="-457200"/>
            <a:endParaRPr lang="en-US" dirty="0" smtClean="0">
              <a:latin typeface="Times New Roman"/>
              <a:cs typeface="Times New Roman"/>
            </a:endParaRPr>
          </a:p>
          <a:p>
            <a:pPr marL="457200" indent="-457200">
              <a:buFont typeface="Arial" pitchFamily="-104" charset="0"/>
              <a:buNone/>
            </a:pPr>
            <a:r>
              <a:rPr lang="en-US" sz="6000" i="1" dirty="0">
                <a:solidFill>
                  <a:srgbClr val="FFFF00"/>
                </a:solidFill>
                <a:effectLst>
                  <a:outerShdw blurRad="50800" dist="38100" dir="2700000">
                    <a:srgbClr val="000000">
                      <a:alpha val="43000"/>
                    </a:srgbClr>
                  </a:outerShdw>
                </a:effectLst>
                <a:latin typeface="Times New Roman"/>
                <a:cs typeface="Times New Roman"/>
              </a:rPr>
              <a:t>2.	What Have </a:t>
            </a:r>
            <a:r>
              <a:rPr lang="en-US" sz="6000" i="1" u="sng" dirty="0">
                <a:effectLst>
                  <a:outerShdw blurRad="50800" dist="38100" dir="2700000">
                    <a:srgbClr val="000000">
                      <a:alpha val="43000"/>
                    </a:srgbClr>
                  </a:outerShdw>
                </a:effectLst>
                <a:latin typeface="Times New Roman"/>
                <a:cs typeface="Times New Roman"/>
              </a:rPr>
              <a:t>You</a:t>
            </a:r>
            <a:r>
              <a:rPr lang="en-US" sz="6000" i="1" dirty="0">
                <a:solidFill>
                  <a:srgbClr val="FFFF00"/>
                </a:solidFill>
                <a:effectLst>
                  <a:outerShdw blurRad="50800" dist="38100" dir="2700000">
                    <a:srgbClr val="000000">
                      <a:alpha val="43000"/>
                    </a:srgbClr>
                  </a:outerShdw>
                </a:effectLst>
                <a:latin typeface="Times New Roman"/>
                <a:cs typeface="Times New Roman"/>
              </a:rPr>
              <a:t> Done to Make an Advocate out of </a:t>
            </a:r>
            <a:r>
              <a:rPr lang="en-US" sz="6000" i="1" u="sng" dirty="0">
                <a:effectLst>
                  <a:outerShdw blurRad="50800" dist="38100" dir="2700000">
                    <a:srgbClr val="000000">
                      <a:alpha val="43000"/>
                    </a:srgbClr>
                  </a:outerShdw>
                </a:effectLst>
                <a:latin typeface="Times New Roman"/>
                <a:cs typeface="Times New Roman"/>
              </a:rPr>
              <a:t>Your</a:t>
            </a:r>
            <a:r>
              <a:rPr lang="en-US" sz="6000" i="1" dirty="0">
                <a:solidFill>
                  <a:srgbClr val="FFFF00"/>
                </a:solidFill>
                <a:effectLst>
                  <a:outerShdw blurRad="50800" dist="38100" dir="2700000">
                    <a:srgbClr val="000000">
                      <a:alpha val="43000"/>
                    </a:srgbClr>
                  </a:outerShdw>
                </a:effectLst>
                <a:latin typeface="Times New Roman"/>
                <a:cs typeface="Times New Roman"/>
              </a:rPr>
              <a:t> Principal?</a:t>
            </a:r>
            <a:endParaRPr lang="en-US" sz="6000" i="1" dirty="0">
              <a:effectLst>
                <a:outerShdw blurRad="50800" dist="38100" dir="2700000">
                  <a:srgbClr val="000000">
                    <a:alpha val="43000"/>
                  </a:srgbClr>
                </a:outerShdw>
              </a:effectLst>
              <a:latin typeface="Times New Roman"/>
              <a:cs typeface="Times New Roman"/>
            </a:endParaRPr>
          </a:p>
        </p:txBody>
      </p:sp>
      <p:sp>
        <p:nvSpPr>
          <p:cNvPr id="9" name="TextBox 8"/>
          <p:cNvSpPr txBox="1"/>
          <p:nvPr/>
        </p:nvSpPr>
        <p:spPr>
          <a:xfrm>
            <a:off x="7366000" y="642471"/>
            <a:ext cx="184666" cy="369332"/>
          </a:xfrm>
          <a:prstGeom prst="rect">
            <a:avLst/>
          </a:prstGeom>
          <a:noFill/>
          <a:effectLst>
            <a:outerShdw blurRad="50800" dist="38100" dir="2700000">
              <a:srgbClr val="000000">
                <a:alpha val="43000"/>
              </a:srgbClr>
            </a:outerShdw>
          </a:effectLst>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0965"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6"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0967" name="Rectangle 4"/>
          <p:cNvSpPr>
            <a:spLocks noChangeArrowheads="1"/>
          </p:cNvSpPr>
          <p:nvPr/>
        </p:nvSpPr>
        <p:spPr bwMode="auto">
          <a:xfrm>
            <a:off x="0" y="304800"/>
            <a:ext cx="9144000" cy="1274763"/>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400" i="1" dirty="0" smtClean="0">
                <a:solidFill>
                  <a:srgbClr val="FFFF00"/>
                </a:solidFill>
                <a:effectLst>
                  <a:outerShdw blurRad="50800" dist="38100" dir="2700000">
                    <a:srgbClr val="000000">
                      <a:alpha val="43000"/>
                    </a:srgbClr>
                  </a:outerShdw>
                </a:effectLst>
                <a:latin typeface="Times New Roman"/>
                <a:cs typeface="Times New Roman"/>
              </a:rPr>
              <a:t>Music Makes the Difference Because…</a:t>
            </a:r>
            <a:endParaRPr lang="en-US" sz="3200" i="1" dirty="0" smtClean="0">
              <a:effectLst>
                <a:outerShdw blurRad="50800" dist="38100" dir="2700000">
                  <a:srgbClr val="000000">
                    <a:alpha val="43000"/>
                  </a:srgbClr>
                </a:outerShdw>
              </a:effectLst>
              <a:latin typeface="Times New Roman"/>
              <a:cs typeface="Times New Roman"/>
            </a:endParaRPr>
          </a:p>
          <a:p>
            <a:pPr eaLnBrk="1" hangingPunct="1">
              <a:spcBef>
                <a:spcPct val="20000"/>
              </a:spcBef>
              <a:buClr>
                <a:srgbClr val="FFCC00"/>
              </a:buClr>
              <a:buFont typeface="Wingdings" pitchFamily="-104" charset="2"/>
              <a:buNone/>
            </a:pPr>
            <a:endParaRPr lang="en-US" sz="2800" i="1" dirty="0">
              <a:solidFill>
                <a:srgbClr val="FFFF00"/>
              </a:solidFill>
              <a:latin typeface="Times New Roman"/>
              <a:cs typeface="Times New Roman"/>
            </a:endParaRPr>
          </a:p>
        </p:txBody>
      </p:sp>
      <p:sp>
        <p:nvSpPr>
          <p:cNvPr id="40968"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14" name="TextBox 13"/>
          <p:cNvSpPr txBox="1"/>
          <p:nvPr/>
        </p:nvSpPr>
        <p:spPr>
          <a:xfrm>
            <a:off x="457200" y="1115287"/>
            <a:ext cx="8295087" cy="1200329"/>
          </a:xfrm>
          <a:prstGeom prst="rect">
            <a:avLst/>
          </a:prstGeom>
          <a:noFill/>
          <a:effectLst>
            <a:outerShdw blurRad="50800" dist="38100" dir="2700000">
              <a:srgbClr val="000000">
                <a:alpha val="43000"/>
              </a:srgbClr>
            </a:outerShdw>
          </a:effectLst>
        </p:spPr>
        <p:txBody>
          <a:bodyPr wrap="square" rtlCol="0">
            <a:spAutoFit/>
          </a:bodyPr>
          <a:lstStyle/>
          <a:p>
            <a:r>
              <a:rPr lang="en-US" sz="3600" dirty="0" smtClean="0">
                <a:effectLst>
                  <a:outerShdw blurRad="50800" dist="38100" dir="2700000">
                    <a:srgbClr val="000000">
                      <a:alpha val="43000"/>
                    </a:srgbClr>
                  </a:outerShdw>
                </a:effectLst>
                <a:latin typeface="Times New Roman"/>
                <a:cs typeface="Times New Roman"/>
              </a:rPr>
              <a:t>“…it’s a perfect way to tell and show how you feel.” </a:t>
            </a:r>
            <a:endParaRPr lang="en-US" sz="3600" dirty="0">
              <a:effectLst>
                <a:outerShdw blurRad="50800" dist="38100" dir="2700000">
                  <a:srgbClr val="000000">
                    <a:alpha val="43000"/>
                  </a:srgbClr>
                </a:outerShdw>
              </a:effectLst>
              <a:latin typeface="Times New Roman"/>
              <a:cs typeface="Times New Roman"/>
            </a:endParaRPr>
          </a:p>
        </p:txBody>
      </p:sp>
      <p:sp>
        <p:nvSpPr>
          <p:cNvPr id="15" name="TextBox 14"/>
          <p:cNvSpPr txBox="1"/>
          <p:nvPr/>
        </p:nvSpPr>
        <p:spPr>
          <a:xfrm>
            <a:off x="432814" y="2351415"/>
            <a:ext cx="8278372" cy="1200329"/>
          </a:xfrm>
          <a:prstGeom prst="rect">
            <a:avLst/>
          </a:prstGeom>
          <a:noFill/>
          <a:effectLst>
            <a:outerShdw blurRad="50800" dist="38100" dir="2700000">
              <a:srgbClr val="000000">
                <a:alpha val="43000"/>
              </a:srgbClr>
            </a:outerShdw>
          </a:effectLst>
        </p:spPr>
        <p:txBody>
          <a:bodyPr wrap="square" rtlCol="0">
            <a:spAutoFit/>
          </a:bodyPr>
          <a:lstStyle/>
          <a:p>
            <a:r>
              <a:rPr lang="en-US" sz="3600" dirty="0" smtClean="0">
                <a:effectLst>
                  <a:outerShdw blurRad="50800" dist="38100" dir="2700000">
                    <a:srgbClr val="000000">
                      <a:alpha val="43000"/>
                    </a:srgbClr>
                  </a:outerShdw>
                </a:effectLst>
                <a:latin typeface="Times New Roman"/>
                <a:cs typeface="Times New Roman"/>
              </a:rPr>
              <a:t>“…hearing music helps me work and helps me be the person I want to be.” </a:t>
            </a:r>
            <a:endParaRPr lang="en-US" sz="3600" dirty="0">
              <a:effectLst>
                <a:outerShdw blurRad="50800" dist="38100" dir="2700000">
                  <a:srgbClr val="000000">
                    <a:alpha val="43000"/>
                  </a:srgbClr>
                </a:outerShdw>
              </a:effectLst>
              <a:latin typeface="Times New Roman"/>
              <a:cs typeface="Times New Roman"/>
            </a:endParaRPr>
          </a:p>
        </p:txBody>
      </p:sp>
      <p:sp>
        <p:nvSpPr>
          <p:cNvPr id="16" name="TextBox 15"/>
          <p:cNvSpPr txBox="1"/>
          <p:nvPr/>
        </p:nvSpPr>
        <p:spPr>
          <a:xfrm>
            <a:off x="432814" y="3565855"/>
            <a:ext cx="8025386" cy="2862322"/>
          </a:xfrm>
          <a:prstGeom prst="rect">
            <a:avLst/>
          </a:prstGeom>
          <a:noFill/>
          <a:effectLst>
            <a:outerShdw blurRad="50800" dist="38100" dir="2700000">
              <a:srgbClr val="000000">
                <a:alpha val="43000"/>
              </a:srgbClr>
            </a:outerShdw>
          </a:effectLst>
        </p:spPr>
        <p:txBody>
          <a:bodyPr wrap="square" rtlCol="0">
            <a:spAutoFit/>
          </a:bodyPr>
          <a:lstStyle/>
          <a:p>
            <a:r>
              <a:rPr lang="en-US" sz="3600" dirty="0" smtClean="0">
                <a:effectLst>
                  <a:outerShdw blurRad="50800" dist="38100" dir="2700000">
                    <a:srgbClr val="000000">
                      <a:alpha val="43000"/>
                    </a:srgbClr>
                  </a:outerShdw>
                </a:effectLst>
                <a:latin typeface="Times New Roman"/>
                <a:cs typeface="Times New Roman"/>
              </a:rPr>
              <a:t>“…it gives you a feeling; a feeling that makes you think you can do anything whether it’s doing chores, finishing your homework, or even reaching your goals in life.” </a:t>
            </a:r>
            <a:endParaRPr lang="en-US" sz="3600" dirty="0">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9" name="TextBox 8"/>
          <p:cNvSpPr txBox="1"/>
          <p:nvPr/>
        </p:nvSpPr>
        <p:spPr>
          <a:xfrm>
            <a:off x="8016" y="73336"/>
            <a:ext cx="9190962" cy="2646879"/>
          </a:xfrm>
          <a:prstGeom prst="rect">
            <a:avLst/>
          </a:prstGeom>
          <a:noFill/>
        </p:spPr>
        <p:txBody>
          <a:bodyPr wrap="square" rtlCol="0">
            <a:spAutoFit/>
          </a:bodyPr>
          <a:lstStyle/>
          <a:p>
            <a:pPr algn="ctr"/>
            <a:r>
              <a:rPr lang="en-US" sz="3200" b="1" dirty="0" smtClean="0">
                <a:solidFill>
                  <a:srgbClr val="FFFF00"/>
                </a:solidFill>
                <a:effectLst>
                  <a:outerShdw blurRad="50800" dist="38100" dir="2700000">
                    <a:srgbClr val="000000">
                      <a:alpha val="43000"/>
                    </a:srgbClr>
                  </a:outerShdw>
                </a:effectLst>
                <a:latin typeface="Times New Roman"/>
                <a:cs typeface="Times New Roman"/>
              </a:rPr>
              <a:t>2.  Ask your students to complete the sentence,</a:t>
            </a:r>
          </a:p>
          <a:p>
            <a:pPr algn="ctr"/>
            <a:r>
              <a:rPr lang="en-US" sz="3200" b="1" dirty="0" smtClean="0">
                <a:solidFill>
                  <a:srgbClr val="FFFF00"/>
                </a:solidFill>
                <a:effectLst>
                  <a:outerShdw blurRad="50800" dist="38100" dir="2700000">
                    <a:srgbClr val="000000">
                      <a:alpha val="43000"/>
                    </a:srgbClr>
                  </a:outerShdw>
                </a:effectLst>
                <a:latin typeface="Times New Roman"/>
                <a:cs typeface="Times New Roman"/>
              </a:rPr>
              <a:t>    </a:t>
            </a:r>
            <a:r>
              <a:rPr lang="en-US" sz="3200" b="1" i="1" dirty="0" smtClean="0">
                <a:solidFill>
                  <a:srgbClr val="FFFF00"/>
                </a:solidFill>
                <a:effectLst>
                  <a:outerShdw blurRad="50800" dist="38100" dir="2700000">
                    <a:srgbClr val="000000">
                      <a:alpha val="43000"/>
                    </a:srgbClr>
                  </a:outerShdw>
                </a:effectLst>
                <a:latin typeface="Times New Roman"/>
                <a:cs typeface="Times New Roman"/>
              </a:rPr>
              <a:t>“Music makes the difference because. . .”</a:t>
            </a:r>
          </a:p>
          <a:p>
            <a:endParaRPr lang="en-US" sz="1200" dirty="0" smtClean="0">
              <a:effectLst>
                <a:outerShdw blurRad="50800" dist="38100" dir="2700000">
                  <a:srgbClr val="000000">
                    <a:alpha val="43000"/>
                  </a:srgbClr>
                </a:outerShdw>
              </a:effectLst>
              <a:latin typeface="Times New Roman"/>
              <a:cs typeface="Times New Roman"/>
            </a:endParaRPr>
          </a:p>
          <a:p>
            <a:r>
              <a:rPr lang="en-US" sz="3600" b="1" dirty="0" smtClean="0">
                <a:effectLst>
                  <a:outerShdw blurRad="50800" dist="38100" dir="2700000">
                    <a:srgbClr val="000000">
                      <a:alpha val="43000"/>
                    </a:srgbClr>
                  </a:outerShdw>
                </a:effectLst>
                <a:latin typeface="Times New Roman"/>
                <a:cs typeface="Times New Roman"/>
              </a:rPr>
              <a:t>      Use their responses. . .</a:t>
            </a:r>
          </a:p>
          <a:p>
            <a:r>
              <a:rPr lang="en-US" sz="3600" b="1" dirty="0" smtClean="0">
                <a:solidFill>
                  <a:srgbClr val="FFFF00"/>
                </a:solidFill>
                <a:effectLst>
                  <a:outerShdw blurRad="50800" dist="38100" dir="2700000">
                    <a:srgbClr val="000000">
                      <a:alpha val="43000"/>
                    </a:srgbClr>
                  </a:outerShdw>
                </a:effectLst>
                <a:latin typeface="Times New Roman"/>
                <a:cs typeface="Times New Roman"/>
              </a:rPr>
              <a:t> </a:t>
            </a:r>
            <a:endParaRPr lang="en-US" sz="3600" b="1" i="1" dirty="0" smtClean="0">
              <a:solidFill>
                <a:srgbClr val="FFFF00"/>
              </a:solidFill>
              <a:effectLst>
                <a:outerShdw blurRad="50800" dist="38100" dir="2700000">
                  <a:srgbClr val="000000">
                    <a:alpha val="43000"/>
                  </a:srgbClr>
                </a:outerShdw>
              </a:effectLst>
              <a:latin typeface="Times New Roman"/>
              <a:cs typeface="Times New Roman"/>
            </a:endParaRPr>
          </a:p>
          <a:p>
            <a:endParaRPr lang="en-US" dirty="0"/>
          </a:p>
        </p:txBody>
      </p:sp>
      <p:sp>
        <p:nvSpPr>
          <p:cNvPr id="10" name="TextBox 9"/>
          <p:cNvSpPr txBox="1"/>
          <p:nvPr/>
        </p:nvSpPr>
        <p:spPr>
          <a:xfrm>
            <a:off x="205582" y="1747320"/>
            <a:ext cx="8938418" cy="4958280"/>
          </a:xfrm>
          <a:prstGeom prst="rect">
            <a:avLst/>
          </a:prstGeom>
          <a:noFill/>
        </p:spPr>
        <p:txBody>
          <a:bodyPr wrap="square" rtlCol="0">
            <a:spAutoFit/>
          </a:bodyPr>
          <a:lstStyle/>
          <a:p>
            <a:pPr marL="457200" indent="-457200">
              <a:lnSpc>
                <a:spcPct val="90000"/>
              </a:lnSpc>
              <a:spcBef>
                <a:spcPct val="20000"/>
              </a:spcBef>
              <a:buClr>
                <a:srgbClr val="FFCC00"/>
              </a:buClr>
            </a:pPr>
            <a:endParaRPr lang="en-US" sz="1400" dirty="0" smtClean="0">
              <a:effectLst>
                <a:outerShdw blurRad="50800" dist="38100" dir="2700000">
                  <a:srgbClr val="000000">
                    <a:alpha val="43000"/>
                  </a:srgbClr>
                </a:outerShdw>
              </a:effectLst>
              <a:latin typeface="Times New Roman"/>
              <a:cs typeface="Times New Roman"/>
            </a:endParaRPr>
          </a:p>
          <a:p>
            <a:pPr marL="457200" indent="-457200">
              <a:lnSpc>
                <a:spcPct val="90000"/>
              </a:lnSpc>
              <a:spcBef>
                <a:spcPct val="20000"/>
              </a:spcBef>
              <a:buClr>
                <a:srgbClr val="FFCC00"/>
              </a:buClr>
            </a:pPr>
            <a:r>
              <a:rPr lang="en-US" sz="2800" dirty="0" smtClean="0">
                <a:effectLst>
                  <a:outerShdw blurRad="50800" dist="38100" dir="2700000">
                    <a:srgbClr val="000000">
                      <a:alpha val="43000"/>
                    </a:srgbClr>
                  </a:outerShdw>
                </a:effectLst>
                <a:latin typeface="Times New Roman"/>
                <a:cs typeface="Times New Roman"/>
              </a:rPr>
              <a:t>	a. 	In your upcoming concert programs</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b</a:t>
            </a:r>
            <a:r>
              <a:rPr lang="en-US" sz="2800" dirty="0" smtClean="0">
                <a:effectLst>
                  <a:outerShdw blurRad="50800" dist="38100" dir="2700000">
                    <a:srgbClr val="000000">
                      <a:alpha val="43000"/>
                    </a:srgbClr>
                  </a:outerShdw>
                </a:effectLst>
                <a:latin typeface="Times New Roman"/>
                <a:cs typeface="Times New Roman"/>
              </a:rPr>
              <a:t>.	In your school newspaper’s “music corner” (Don’t have a “music corner?”   You know what to do!)</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c</a:t>
            </a:r>
            <a:r>
              <a:rPr lang="en-US" sz="2800" dirty="0" smtClean="0">
                <a:effectLst>
                  <a:outerShdw blurRad="50800" dist="38100" dir="2700000">
                    <a:srgbClr val="000000">
                      <a:alpha val="43000"/>
                    </a:srgbClr>
                  </a:outerShdw>
                </a:effectLst>
                <a:latin typeface="Times New Roman"/>
                <a:cs typeface="Times New Roman"/>
              </a:rPr>
              <a:t>.	As copy for making banners/posters to display around the school</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d</a:t>
            </a:r>
            <a:r>
              <a:rPr lang="en-US" sz="2800" dirty="0" smtClean="0">
                <a:effectLst>
                  <a:outerShdw blurRad="50800" dist="38100" dir="2700000">
                    <a:srgbClr val="000000">
                      <a:alpha val="43000"/>
                    </a:srgbClr>
                  </a:outerShdw>
                </a:effectLst>
                <a:latin typeface="Times New Roman"/>
                <a:cs typeface="Times New Roman"/>
              </a:rPr>
              <a:t>.	As copy for recruitment fliers and posters at feeder schools</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e</a:t>
            </a:r>
            <a:r>
              <a:rPr lang="en-US" sz="2800" dirty="0" smtClean="0">
                <a:effectLst>
                  <a:outerShdw blurRad="50800" dist="38100" dir="2700000">
                    <a:srgbClr val="000000">
                      <a:alpha val="43000"/>
                    </a:srgbClr>
                  </a:outerShdw>
                </a:effectLst>
                <a:latin typeface="Times New Roman"/>
                <a:cs typeface="Times New Roman"/>
              </a:rPr>
              <a:t>.	As copy for </a:t>
            </a:r>
            <a:r>
              <a:rPr lang="en-US" sz="2800" u="sng" dirty="0" smtClean="0">
                <a:solidFill>
                  <a:srgbClr val="FFFF00"/>
                </a:solidFill>
                <a:effectLst>
                  <a:outerShdw blurRad="50800" dist="38100" dir="2700000">
                    <a:srgbClr val="000000">
                      <a:alpha val="43000"/>
                    </a:srgbClr>
                  </a:outerShdw>
                </a:effectLst>
                <a:latin typeface="Times New Roman"/>
                <a:cs typeface="Times New Roman"/>
              </a:rPr>
              <a:t>IMEA</a:t>
            </a:r>
            <a:r>
              <a:rPr lang="en-US" sz="2800" dirty="0" smtClean="0">
                <a:effectLst>
                  <a:outerShdw blurRad="50800" dist="38100" dir="2700000">
                    <a:srgbClr val="000000">
                      <a:alpha val="43000"/>
                    </a:srgbClr>
                  </a:outerShdw>
                </a:effectLst>
                <a:latin typeface="Times New Roman"/>
                <a:cs typeface="Times New Roman"/>
              </a:rPr>
              <a:t> publications</a:t>
            </a:r>
          </a:p>
          <a:p>
            <a:pPr marL="914400" lvl="1" indent="-457200">
              <a:lnSpc>
                <a:spcPct val="90000"/>
              </a:lnSpc>
              <a:spcBef>
                <a:spcPct val="20000"/>
              </a:spcBef>
              <a:buClr>
                <a:srgbClr val="FF6600"/>
              </a:buClr>
            </a:pPr>
            <a:r>
              <a:rPr lang="en-US" sz="2800" dirty="0" err="1" smtClean="0">
                <a:effectLst>
                  <a:outerShdw blurRad="50800" dist="38100" dir="2700000">
                    <a:srgbClr val="000000">
                      <a:alpha val="43000"/>
                    </a:srgbClr>
                  </a:outerShdw>
                </a:effectLst>
                <a:latin typeface="Times New Roman"/>
                <a:cs typeface="Times New Roman"/>
              </a:rPr>
              <a:t>f</a:t>
            </a:r>
            <a:r>
              <a:rPr lang="en-US" sz="2800" dirty="0" smtClean="0">
                <a:effectLst>
                  <a:outerShdw blurRad="50800" dist="38100" dir="2700000">
                    <a:srgbClr val="000000">
                      <a:alpha val="43000"/>
                    </a:srgbClr>
                  </a:outerShdw>
                </a:effectLst>
                <a:latin typeface="Times New Roman"/>
                <a:cs typeface="Times New Roman"/>
              </a:rPr>
              <a:t>.	As copy for a publication about your school’s </a:t>
            </a:r>
            <a:r>
              <a:rPr lang="en-US" sz="2800" u="sng" dirty="0" smtClean="0">
                <a:solidFill>
                  <a:srgbClr val="FFFF00"/>
                </a:solidFill>
                <a:effectLst>
                  <a:outerShdw blurRad="50800" dist="38100" dir="2700000">
                    <a:srgbClr val="000000">
                      <a:alpha val="43000"/>
                    </a:srgbClr>
                  </a:outerShdw>
                </a:effectLst>
                <a:latin typeface="Times New Roman"/>
                <a:cs typeface="Times New Roman"/>
              </a:rPr>
              <a:t>FANTASTIC</a:t>
            </a:r>
            <a:r>
              <a:rPr lang="en-US" sz="2800" dirty="0" smtClean="0">
                <a:effectLst>
                  <a:outerShdw blurRad="50800" dist="38100" dir="2700000">
                    <a:srgbClr val="000000">
                      <a:alpha val="43000"/>
                    </a:srgbClr>
                  </a:outerShdw>
                </a:effectLst>
                <a:latin typeface="Times New Roman"/>
                <a:cs typeface="Times New Roman"/>
              </a:rPr>
              <a:t> music program</a:t>
            </a:r>
          </a:p>
          <a:p>
            <a:endParaRPr lang="en-US" dirty="0">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1800" decel="100000" fill="hold"/>
                                        <p:tgtEl>
                                          <p:spTgt spid="10"/>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43013"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3014"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3016"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43017" name="Rectangle 6"/>
          <p:cNvSpPr>
            <a:spLocks noChangeArrowheads="1"/>
          </p:cNvSpPr>
          <p:nvPr/>
        </p:nvSpPr>
        <p:spPr bwMode="auto">
          <a:xfrm>
            <a:off x="228600" y="331338"/>
            <a:ext cx="8915400" cy="209595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3600" dirty="0">
                <a:solidFill>
                  <a:srgbClr val="FFFF00"/>
                </a:solidFill>
                <a:effectLst>
                  <a:outerShdw blurRad="50800" dist="38100" dir="2700000">
                    <a:srgbClr val="000000">
                      <a:alpha val="43000"/>
                    </a:srgbClr>
                  </a:outerShdw>
                </a:effectLst>
                <a:latin typeface="Times New Roman"/>
                <a:cs typeface="Times New Roman"/>
              </a:rPr>
              <a:t>3</a:t>
            </a:r>
            <a:r>
              <a:rPr lang="en-US" sz="3600" dirty="0" smtClean="0">
                <a:solidFill>
                  <a:srgbClr val="FFFF00"/>
                </a:solidFill>
                <a:effectLst>
                  <a:outerShdw blurRad="50800" dist="38100" dir="2700000">
                    <a:srgbClr val="000000">
                      <a:alpha val="43000"/>
                    </a:srgbClr>
                  </a:outerShdw>
                </a:effectLst>
                <a:latin typeface="Times New Roman"/>
                <a:cs typeface="Times New Roman"/>
              </a:rPr>
              <a:t>.</a:t>
            </a:r>
            <a:r>
              <a:rPr lang="en-US" sz="3600" dirty="0">
                <a:solidFill>
                  <a:srgbClr val="FFFF00"/>
                </a:solidFill>
                <a:effectLst>
                  <a:outerShdw blurRad="50800" dist="38100" dir="2700000">
                    <a:srgbClr val="000000">
                      <a:alpha val="43000"/>
                    </a:srgbClr>
                  </a:outerShdw>
                </a:effectLst>
                <a:latin typeface="Times New Roman"/>
                <a:cs typeface="Times New Roman"/>
              </a:rPr>
              <a:t>	Retrieve information about the value of studying music</a:t>
            </a:r>
            <a:r>
              <a:rPr lang="en-US" sz="3600" dirty="0" smtClean="0">
                <a:solidFill>
                  <a:srgbClr val="FFFF00"/>
                </a:solidFill>
                <a:effectLst>
                  <a:outerShdw blurRad="50800" dist="38100" dir="2700000">
                    <a:srgbClr val="000000">
                      <a:alpha val="43000"/>
                    </a:srgbClr>
                  </a:outerShdw>
                </a:effectLst>
                <a:latin typeface="Times New Roman"/>
                <a:cs typeface="Times New Roman"/>
              </a:rPr>
              <a:t> - quote </a:t>
            </a:r>
            <a:r>
              <a:rPr lang="en-US" sz="3600" dirty="0">
                <a:solidFill>
                  <a:srgbClr val="FFFF00"/>
                </a:solidFill>
                <a:effectLst>
                  <a:outerShdw blurRad="50800" dist="38100" dir="2700000">
                    <a:srgbClr val="000000">
                      <a:alpha val="43000"/>
                    </a:srgbClr>
                  </a:outerShdw>
                </a:effectLst>
                <a:latin typeface="Times New Roman"/>
                <a:cs typeface="Times New Roman"/>
              </a:rPr>
              <a:t>it in any of the above outlets but especially on</a:t>
            </a:r>
            <a:r>
              <a:rPr lang="en-US" sz="3600" dirty="0" smtClean="0">
                <a:solidFill>
                  <a:srgbClr val="FFFF00"/>
                </a:solidFill>
                <a:effectLst>
                  <a:outerShdw blurRad="50800" dist="38100" dir="2700000">
                    <a:srgbClr val="000000">
                      <a:alpha val="43000"/>
                    </a:srgbClr>
                  </a:outerShdw>
                </a:effectLst>
                <a:latin typeface="Times New Roman"/>
                <a:cs typeface="Times New Roman"/>
              </a:rPr>
              <a:t> recruitment information! Share with your supervisor. </a:t>
            </a:r>
            <a:endParaRPr lang="en-US" sz="3600" dirty="0">
              <a:solidFill>
                <a:srgbClr val="FFFF00"/>
              </a:solidFill>
              <a:effectLst>
                <a:outerShdw blurRad="50800" dist="38100" dir="2700000">
                  <a:srgbClr val="000000">
                    <a:alpha val="43000"/>
                  </a:srgbClr>
                </a:outerShdw>
              </a:effectLst>
              <a:latin typeface="Times New Roman"/>
              <a:cs typeface="Times New Roman"/>
            </a:endParaRPr>
          </a:p>
        </p:txBody>
      </p:sp>
      <p:sp>
        <p:nvSpPr>
          <p:cNvPr id="43019" name="Rectangle 8"/>
          <p:cNvSpPr>
            <a:spLocks noChangeArrowheads="1"/>
          </p:cNvSpPr>
          <p:nvPr/>
        </p:nvSpPr>
        <p:spPr bwMode="auto">
          <a:xfrm>
            <a:off x="228600" y="2434115"/>
            <a:ext cx="8409656" cy="646331"/>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3600" i="1" dirty="0">
                <a:effectLst>
                  <a:outerShdw blurRad="50800" dist="38100" dir="2700000">
                    <a:srgbClr val="000000">
                      <a:alpha val="43000"/>
                    </a:srgbClr>
                  </a:outerShdw>
                </a:effectLst>
                <a:latin typeface="Times New Roman"/>
                <a:cs typeface="Times New Roman"/>
              </a:rPr>
              <a:t>HINT:</a:t>
            </a:r>
            <a:r>
              <a:rPr lang="en-US" sz="3600" dirty="0" smtClean="0">
                <a:effectLst>
                  <a:outerShdw blurRad="50800" dist="38100" dir="2700000">
                    <a:srgbClr val="000000">
                      <a:alpha val="43000"/>
                    </a:srgbClr>
                  </a:outerShdw>
                </a:effectLst>
                <a:latin typeface="Times New Roman"/>
                <a:cs typeface="Times New Roman"/>
              </a:rPr>
              <a:t> Start </a:t>
            </a:r>
            <a:r>
              <a:rPr lang="en-US" sz="3600" dirty="0">
                <a:effectLst>
                  <a:outerShdw blurRad="50800" dist="38100" dir="2700000">
                    <a:srgbClr val="000000">
                      <a:alpha val="43000"/>
                    </a:srgbClr>
                  </a:outerShdw>
                </a:effectLst>
                <a:latin typeface="Times New Roman"/>
                <a:cs typeface="Times New Roman"/>
              </a:rPr>
              <a:t>by</a:t>
            </a:r>
            <a:r>
              <a:rPr lang="en-US" sz="3600" dirty="0" smtClean="0">
                <a:effectLst>
                  <a:outerShdw blurRad="50800" dist="38100" dir="2700000">
                    <a:srgbClr val="000000">
                      <a:alpha val="43000"/>
                    </a:srgbClr>
                  </a:outerShdw>
                </a:effectLst>
                <a:latin typeface="Times New Roman"/>
                <a:cs typeface="Times New Roman"/>
              </a:rPr>
              <a:t> visiting:</a:t>
            </a:r>
          </a:p>
        </p:txBody>
      </p:sp>
      <p:sp>
        <p:nvSpPr>
          <p:cNvPr id="13" name="TextBox 12"/>
          <p:cNvSpPr txBox="1"/>
          <p:nvPr/>
        </p:nvSpPr>
        <p:spPr>
          <a:xfrm>
            <a:off x="5561318" y="3190228"/>
            <a:ext cx="3582682" cy="646331"/>
          </a:xfrm>
          <a:prstGeom prst="rect">
            <a:avLst/>
          </a:prstGeom>
          <a:noFill/>
          <a:effectLst>
            <a:outerShdw blurRad="50800" dist="38100" dir="2700000">
              <a:srgbClr val="000000">
                <a:alpha val="43000"/>
              </a:srgbClr>
            </a:outerShdw>
          </a:effectLst>
        </p:spPr>
        <p:txBody>
          <a:bodyPr wrap="none" rtlCol="0">
            <a:spAutoFit/>
          </a:bodyPr>
          <a:lstStyle/>
          <a:p>
            <a:r>
              <a:rPr lang="en-US" sz="3600" u="sng" dirty="0" err="1" smtClean="0">
                <a:solidFill>
                  <a:srgbClr val="FFFFFF"/>
                </a:solidFill>
                <a:effectLst>
                  <a:outerShdw blurRad="50800" dist="38100" dir="2700000">
                    <a:srgbClr val="000000">
                      <a:alpha val="43000"/>
                    </a:srgbClr>
                  </a:outerShdw>
                </a:effectLst>
                <a:latin typeface="Times New Roman"/>
                <a:cs typeface="Times New Roman"/>
              </a:rPr>
              <a:t>supportmusic.com</a:t>
            </a:r>
            <a:endParaRPr lang="en-US" sz="3600" dirty="0">
              <a:solidFill>
                <a:srgbClr val="FFFFFF"/>
              </a:solidFill>
              <a:effectLst>
                <a:outerShdw blurRad="50800" dist="38100" dir="2700000">
                  <a:srgbClr val="000000">
                    <a:alpha val="43000"/>
                  </a:srgbClr>
                </a:outerShdw>
              </a:effectLst>
            </a:endParaRPr>
          </a:p>
        </p:txBody>
      </p:sp>
      <p:sp>
        <p:nvSpPr>
          <p:cNvPr id="14" name="TextBox 13"/>
          <p:cNvSpPr txBox="1"/>
          <p:nvPr/>
        </p:nvSpPr>
        <p:spPr>
          <a:xfrm>
            <a:off x="0" y="3178671"/>
            <a:ext cx="5586009" cy="923330"/>
          </a:xfrm>
          <a:prstGeom prst="rect">
            <a:avLst/>
          </a:prstGeom>
          <a:noFill/>
          <a:effectLst>
            <a:outerShdw blurRad="50800" dist="38100" dir="2700000">
              <a:srgbClr val="000000">
                <a:alpha val="43000"/>
              </a:srgbClr>
            </a:outerShdw>
          </a:effectLst>
        </p:spPr>
        <p:txBody>
          <a:bodyPr wrap="none" rtlCol="0">
            <a:spAutoFit/>
          </a:bodyPr>
          <a:lstStyle/>
          <a:p>
            <a:r>
              <a:rPr lang="en-US" sz="3600" u="sng" dirty="0" err="1" smtClean="0">
                <a:solidFill>
                  <a:srgbClr val="FFFFFF"/>
                </a:solidFill>
                <a:effectLst>
                  <a:outerShdw blurRad="50800" dist="38100" dir="2700000">
                    <a:srgbClr val="000000">
                      <a:alpha val="43000"/>
                    </a:srgbClr>
                  </a:outerShdw>
                </a:effectLst>
                <a:latin typeface="Times New Roman"/>
                <a:cs typeface="Times New Roman"/>
              </a:rPr>
              <a:t>musiced.nafme.org</a:t>
            </a:r>
            <a:r>
              <a:rPr lang="en-US" sz="3600" u="sng" dirty="0" smtClean="0">
                <a:solidFill>
                  <a:srgbClr val="FFFFFF"/>
                </a:solidFill>
                <a:effectLst>
                  <a:outerShdw blurRad="50800" dist="38100" dir="2700000">
                    <a:srgbClr val="000000">
                      <a:alpha val="43000"/>
                    </a:srgbClr>
                  </a:outerShdw>
                </a:effectLst>
                <a:latin typeface="Times New Roman"/>
                <a:cs typeface="Times New Roman"/>
              </a:rPr>
              <a:t>/resources</a:t>
            </a:r>
            <a:endParaRPr lang="en-US" sz="3600" dirty="0" smtClean="0">
              <a:solidFill>
                <a:srgbClr val="FFFFFF"/>
              </a:solidFill>
              <a:effectLst>
                <a:outerShdw blurRad="50800" dist="38100" dir="2700000">
                  <a:srgbClr val="000000">
                    <a:alpha val="43000"/>
                  </a:srgbClr>
                </a:outerShdw>
              </a:effectLst>
              <a:latin typeface="Times New Roman"/>
              <a:cs typeface="Times New Roman"/>
            </a:endParaRPr>
          </a:p>
          <a:p>
            <a:endParaRPr lang="en-US" dirty="0"/>
          </a:p>
        </p:txBody>
      </p:sp>
      <p:pic>
        <p:nvPicPr>
          <p:cNvPr id="16" name="Picture 15"/>
          <p:cNvPicPr>
            <a:picLocks noChangeAspect="1"/>
          </p:cNvPicPr>
          <p:nvPr/>
        </p:nvPicPr>
        <p:blipFill>
          <a:blip r:embed="rId3"/>
          <a:stretch>
            <a:fillRect/>
          </a:stretch>
        </p:blipFill>
        <p:spPr>
          <a:xfrm>
            <a:off x="1903725" y="3891498"/>
            <a:ext cx="1887498" cy="1887498"/>
          </a:xfrm>
          <a:prstGeom prst="rect">
            <a:avLst/>
          </a:prstGeom>
          <a:effectLst>
            <a:outerShdw blurRad="50800" dist="38100" dir="2700000">
              <a:srgbClr val="000000">
                <a:alpha val="43000"/>
              </a:srgbClr>
            </a:outerShdw>
          </a:effectLst>
        </p:spPr>
      </p:pic>
      <p:pic>
        <p:nvPicPr>
          <p:cNvPr id="15" name="Picture 14"/>
          <p:cNvPicPr>
            <a:picLocks noChangeAspect="1"/>
          </p:cNvPicPr>
          <p:nvPr/>
        </p:nvPicPr>
        <p:blipFill>
          <a:blip r:embed="rId4"/>
          <a:stretch>
            <a:fillRect/>
          </a:stretch>
        </p:blipFill>
        <p:spPr>
          <a:xfrm>
            <a:off x="6226361" y="3891498"/>
            <a:ext cx="1912434" cy="1912434"/>
          </a:xfrm>
          <a:prstGeom prst="rect">
            <a:avLst/>
          </a:prstGeom>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4"/>
          <p:cNvSpPr>
            <a:spLocks noGrp="1" noChangeArrowheads="1"/>
          </p:cNvSpPr>
          <p:nvPr>
            <p:ph type="dt" sz="quarter" idx="10"/>
          </p:nvPr>
        </p:nvSpPr>
        <p:spPr/>
        <p:txBody>
          <a:bodyPr/>
          <a:lstStyle/>
          <a:p>
            <a:pPr>
              <a:defRPr/>
            </a:pPr>
            <a:endParaRPr lang="en-US"/>
          </a:p>
        </p:txBody>
      </p:sp>
      <p:sp>
        <p:nvSpPr>
          <p:cNvPr id="45061"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5062" name="Rectangle 3"/>
          <p:cNvSpPr>
            <a:spLocks noChangeArrowheads="1"/>
          </p:cNvSpPr>
          <p:nvPr/>
        </p:nvSpPr>
        <p:spPr bwMode="auto">
          <a:xfrm>
            <a:off x="4572000" y="38100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5064" name="Rectangle 5"/>
          <p:cNvSpPr>
            <a:spLocks noChangeArrowheads="1"/>
          </p:cNvSpPr>
          <p:nvPr/>
        </p:nvSpPr>
        <p:spPr bwMode="auto">
          <a:xfrm>
            <a:off x="457200" y="1828800"/>
            <a:ext cx="184150" cy="822325"/>
          </a:xfrm>
          <a:prstGeom prst="rect">
            <a:avLst/>
          </a:prstGeom>
          <a:noFill/>
          <a:ln w="9525">
            <a:noFill/>
            <a:miter lim="800000"/>
            <a:headEnd/>
            <a:tailEnd/>
          </a:ln>
        </p:spPr>
        <p:txBody>
          <a:bodyPr wrap="none">
            <a:prstTxWarp prst="textNoShape">
              <a:avLst/>
            </a:prstTxWarp>
            <a:spAutoFit/>
          </a:bodyPr>
          <a:lstStyle/>
          <a:p>
            <a:pPr marL="457200" indent="-457200"/>
            <a:endParaRPr lang="en-US"/>
          </a:p>
          <a:p>
            <a:pPr marL="457200" indent="-457200"/>
            <a:endParaRPr lang="en-US"/>
          </a:p>
        </p:txBody>
      </p:sp>
      <p:pic>
        <p:nvPicPr>
          <p:cNvPr id="45065" name="Picture 11" descr="Picture 1"/>
          <p:cNvPicPr>
            <a:picLocks noChangeAspect="1" noChangeArrowheads="1"/>
          </p:cNvPicPr>
          <p:nvPr/>
        </p:nvPicPr>
        <p:blipFill>
          <a:blip r:embed="rId3"/>
          <a:srcRect/>
          <a:stretch>
            <a:fillRect/>
          </a:stretch>
        </p:blipFill>
        <p:spPr bwMode="auto">
          <a:xfrm>
            <a:off x="645224" y="956885"/>
            <a:ext cx="8221851" cy="5115580"/>
          </a:xfrm>
          <a:prstGeom prst="rect">
            <a:avLst/>
          </a:prstGeom>
          <a:ln>
            <a:noFill/>
          </a:ln>
          <a:effectLst>
            <a:softEdge rad="112500"/>
          </a:effectLst>
        </p:spPr>
      </p:pic>
      <p:sp>
        <p:nvSpPr>
          <p:cNvPr id="12" name="TextBox 11"/>
          <p:cNvSpPr txBox="1"/>
          <p:nvPr/>
        </p:nvSpPr>
        <p:spPr>
          <a:xfrm>
            <a:off x="2852614" y="146026"/>
            <a:ext cx="3451360" cy="769441"/>
          </a:xfrm>
          <a:prstGeom prst="rect">
            <a:avLst/>
          </a:prstGeom>
          <a:noFill/>
        </p:spPr>
        <p:txBody>
          <a:bodyPr wrap="none" rtlCol="0">
            <a:spAutoFit/>
          </a:bodyPr>
          <a:lstStyle/>
          <a:p>
            <a:r>
              <a:rPr lang="en-US" sz="4400" dirty="0" smtClean="0">
                <a:solidFill>
                  <a:srgbClr val="FFFF00"/>
                </a:solidFill>
                <a:effectLst>
                  <a:outerShdw blurRad="50800" dist="38100" dir="2700000">
                    <a:srgbClr val="000000">
                      <a:alpha val="43000"/>
                    </a:srgbClr>
                  </a:outerShdw>
                </a:effectLst>
                <a:latin typeface="Times New Roman"/>
                <a:cs typeface="Times New Roman"/>
              </a:rPr>
              <a:t>4.	Recruit 24/7</a:t>
            </a:r>
            <a:endParaRPr lang="en-US" sz="4400" dirty="0">
              <a:solidFill>
                <a:srgbClr val="FFFF00"/>
              </a:solidFill>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4"/>
          <p:cNvSpPr>
            <a:spLocks noGrp="1" noChangeArrowheads="1"/>
          </p:cNvSpPr>
          <p:nvPr>
            <p:ph type="dt" sz="quarter" idx="10"/>
          </p:nvPr>
        </p:nvSpPr>
        <p:spPr/>
        <p:txBody>
          <a:bodyPr/>
          <a:lstStyle/>
          <a:p>
            <a:pPr>
              <a:defRPr/>
            </a:pPr>
            <a:endParaRPr lang="en-US"/>
          </a:p>
        </p:txBody>
      </p:sp>
      <p:sp>
        <p:nvSpPr>
          <p:cNvPr id="11" name="Rectangle 6"/>
          <p:cNvSpPr>
            <a:spLocks noGrp="1" noChangeArrowheads="1"/>
          </p:cNvSpPr>
          <p:nvPr>
            <p:ph type="sldNum" sz="quarter" idx="12"/>
          </p:nvPr>
        </p:nvSpPr>
        <p:spPr/>
        <p:txBody>
          <a:bodyPr/>
          <a:lstStyle/>
          <a:p>
            <a:pPr>
              <a:defRPr/>
            </a:pPr>
            <a:endParaRPr lang="en-US" dirty="0"/>
          </a:p>
        </p:txBody>
      </p:sp>
      <p:sp>
        <p:nvSpPr>
          <p:cNvPr id="45061" name="Rectangle 2"/>
          <p:cNvSpPr>
            <a:spLocks noChangeArrowheads="1"/>
          </p:cNvSpPr>
          <p:nvPr/>
        </p:nvSpPr>
        <p:spPr bwMode="auto">
          <a:xfrm>
            <a:off x="4181475" y="36480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5062" name="Rectangle 3"/>
          <p:cNvSpPr>
            <a:spLocks noChangeArrowheads="1"/>
          </p:cNvSpPr>
          <p:nvPr/>
        </p:nvSpPr>
        <p:spPr bwMode="auto">
          <a:xfrm>
            <a:off x="4572000" y="38100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5063" name="Rectangle 4"/>
          <p:cNvSpPr>
            <a:spLocks noChangeArrowheads="1"/>
          </p:cNvSpPr>
          <p:nvPr/>
        </p:nvSpPr>
        <p:spPr bwMode="auto">
          <a:xfrm>
            <a:off x="0" y="304800"/>
            <a:ext cx="9144000" cy="1311128"/>
          </a:xfrm>
          <a:prstGeom prst="rect">
            <a:avLst/>
          </a:prstGeom>
          <a:noFill/>
          <a:ln w="9525">
            <a:noFill/>
            <a:miter lim="800000"/>
            <a:headEnd/>
            <a:tailEnd/>
          </a:ln>
        </p:spPr>
        <p:txBody>
          <a:bodyPr wrap="square">
            <a:prstTxWarp prst="textNoShape">
              <a:avLst/>
            </a:prstTxWarp>
            <a:spAutoFit/>
          </a:bodyPr>
          <a:lstStyle/>
          <a:p>
            <a:pPr algn="ctr">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5. Recruit </a:t>
            </a:r>
            <a:r>
              <a:rPr lang="en-US" sz="3600" dirty="0">
                <a:solidFill>
                  <a:srgbClr val="FFFF00"/>
                </a:solidFill>
                <a:effectLst>
                  <a:outerShdw blurRad="50800" dist="38100" dir="2700000">
                    <a:srgbClr val="000000">
                      <a:alpha val="43000"/>
                    </a:srgbClr>
                  </a:outerShdw>
                </a:effectLst>
                <a:latin typeface="Times New Roman"/>
                <a:cs typeface="Times New Roman"/>
              </a:rPr>
              <a:t>24/</a:t>
            </a:r>
            <a:r>
              <a:rPr lang="en-US" sz="3600" dirty="0" smtClean="0">
                <a:solidFill>
                  <a:srgbClr val="FFFF00"/>
                </a:solidFill>
                <a:effectLst>
                  <a:outerShdw blurRad="50800" dist="38100" dir="2700000">
                    <a:srgbClr val="000000">
                      <a:alpha val="43000"/>
                    </a:srgbClr>
                  </a:outerShdw>
                </a:effectLst>
                <a:latin typeface="Times New Roman"/>
                <a:cs typeface="Times New Roman"/>
              </a:rPr>
              <a:t>7 </a:t>
            </a:r>
            <a:r>
              <a:rPr lang="en-US" sz="3600" dirty="0" smtClean="0">
                <a:effectLst>
                  <a:outerShdw blurRad="50800" dist="38100" dir="2700000">
                    <a:srgbClr val="000000">
                      <a:alpha val="43000"/>
                    </a:srgbClr>
                  </a:outerShdw>
                </a:effectLst>
                <a:latin typeface="Times New Roman"/>
                <a:cs typeface="Times New Roman"/>
              </a:rPr>
              <a:t>– </a:t>
            </a:r>
            <a:r>
              <a:rPr lang="en-US" sz="3600" i="1" dirty="0" smtClean="0">
                <a:effectLst>
                  <a:outerShdw blurRad="50800" dist="38100" dir="2700000">
                    <a:srgbClr val="000000">
                      <a:alpha val="43000"/>
                    </a:srgbClr>
                  </a:outerShdw>
                </a:effectLst>
                <a:latin typeface="Times New Roman"/>
                <a:cs typeface="Times New Roman"/>
              </a:rPr>
              <a:t>Keep Music Education Strong</a:t>
            </a:r>
          </a:p>
          <a:p>
            <a:pPr algn="ctr">
              <a:spcBef>
                <a:spcPct val="20000"/>
              </a:spcBef>
              <a:buClr>
                <a:srgbClr val="FFCC00"/>
              </a:buClr>
            </a:pPr>
            <a:r>
              <a:rPr lang="en-US" sz="3600" i="1" dirty="0" smtClean="0">
                <a:effectLst>
                  <a:outerShdw blurRad="50800" dist="38100" dir="2700000">
                    <a:srgbClr val="000000">
                      <a:alpha val="43000"/>
                    </a:srgbClr>
                  </a:outerShdw>
                </a:effectLst>
                <a:latin typeface="Times New Roman"/>
                <a:cs typeface="Times New Roman"/>
              </a:rPr>
              <a:t>GREAT FOR PARENT NIGHTS!!!!!</a:t>
            </a:r>
          </a:p>
        </p:txBody>
      </p:sp>
      <p:sp>
        <p:nvSpPr>
          <p:cNvPr id="45064" name="Rectangle 5"/>
          <p:cNvSpPr>
            <a:spLocks noChangeArrowheads="1"/>
          </p:cNvSpPr>
          <p:nvPr/>
        </p:nvSpPr>
        <p:spPr bwMode="auto">
          <a:xfrm>
            <a:off x="457200" y="1828800"/>
            <a:ext cx="184150" cy="822325"/>
          </a:xfrm>
          <a:prstGeom prst="rect">
            <a:avLst/>
          </a:prstGeom>
          <a:noFill/>
          <a:ln w="9525">
            <a:noFill/>
            <a:miter lim="800000"/>
            <a:headEnd/>
            <a:tailEnd/>
          </a:ln>
        </p:spPr>
        <p:txBody>
          <a:bodyPr wrap="none">
            <a:prstTxWarp prst="textNoShape">
              <a:avLst/>
            </a:prstTxWarp>
            <a:spAutoFit/>
          </a:bodyPr>
          <a:lstStyle/>
          <a:p>
            <a:pPr marL="457200" indent="-457200"/>
            <a:endParaRPr lang="en-US"/>
          </a:p>
          <a:p>
            <a:pPr marL="457200" indent="-457200"/>
            <a:endParaRPr lang="en-US"/>
          </a:p>
        </p:txBody>
      </p:sp>
      <p:sp>
        <p:nvSpPr>
          <p:cNvPr id="14" name="TextBox 13"/>
          <p:cNvSpPr txBox="1"/>
          <p:nvPr/>
        </p:nvSpPr>
        <p:spPr>
          <a:xfrm>
            <a:off x="4365624" y="1661288"/>
            <a:ext cx="4441881" cy="5016757"/>
          </a:xfrm>
          <a:prstGeom prst="rect">
            <a:avLst/>
          </a:prstGeom>
          <a:noFill/>
        </p:spPr>
        <p:txBody>
          <a:bodyPr wrap="square" rtlCol="0">
            <a:spAutoFit/>
          </a:bodyPr>
          <a:lstStyle/>
          <a:p>
            <a:r>
              <a:rPr lang="en-US" sz="3200" dirty="0" smtClean="0">
                <a:solidFill>
                  <a:srgbClr val="FFFFFF"/>
                </a:solidFill>
                <a:effectLst>
                  <a:outerShdw blurRad="50800" dist="38100" dir="2700000">
                    <a:srgbClr val="000000">
                      <a:alpha val="43000"/>
                    </a:srgbClr>
                  </a:outerShdw>
                </a:effectLst>
                <a:latin typeface="Times New Roman"/>
                <a:cs typeface="Times New Roman"/>
              </a:rPr>
              <a:t>Recently Revised to include the Very Latest Research and Statistics on the </a:t>
            </a:r>
            <a:r>
              <a:rPr lang="en-US" sz="3200" dirty="0" smtClean="0">
                <a:solidFill>
                  <a:srgbClr val="FFFF00"/>
                </a:solidFill>
                <a:effectLst>
                  <a:outerShdw blurRad="50800" dist="38100" dir="2700000">
                    <a:srgbClr val="000000">
                      <a:alpha val="43000"/>
                    </a:srgbClr>
                  </a:outerShdw>
                </a:effectLst>
                <a:latin typeface="Times New Roman"/>
                <a:cs typeface="Times New Roman"/>
              </a:rPr>
              <a:t>Benefits of Music Education</a:t>
            </a:r>
            <a:r>
              <a:rPr lang="en-US" sz="3200" dirty="0" smtClean="0">
                <a:solidFill>
                  <a:srgbClr val="FFFFFF"/>
                </a:solidFill>
                <a:effectLst>
                  <a:outerShdw blurRad="50800" dist="38100" dir="2700000">
                    <a:srgbClr val="000000">
                      <a:alpha val="43000"/>
                    </a:srgbClr>
                  </a:outerShdw>
                </a:effectLst>
                <a:latin typeface="Times New Roman"/>
                <a:cs typeface="Times New Roman"/>
              </a:rPr>
              <a:t>. </a:t>
            </a:r>
          </a:p>
          <a:p>
            <a:endParaRPr lang="en-US" sz="3200" dirty="0" smtClean="0">
              <a:solidFill>
                <a:srgbClr val="FFFFFF"/>
              </a:solidFill>
              <a:effectLst>
                <a:outerShdw blurRad="50800" dist="38100" dir="2700000">
                  <a:srgbClr val="000000">
                    <a:alpha val="43000"/>
                  </a:srgbClr>
                </a:outerShdw>
              </a:effectLst>
              <a:latin typeface="Times New Roman"/>
              <a:cs typeface="Times New Roman"/>
            </a:endParaRPr>
          </a:p>
          <a:p>
            <a:r>
              <a:rPr lang="en-US" sz="3200" u="sng" dirty="0" smtClean="0">
                <a:solidFill>
                  <a:srgbClr val="FFFF00"/>
                </a:solidFill>
                <a:effectLst>
                  <a:outerShdw blurRad="50800" dist="38100" dir="2700000">
                    <a:srgbClr val="000000">
                      <a:alpha val="43000"/>
                    </a:srgbClr>
                  </a:outerShdw>
                </a:effectLst>
                <a:latin typeface="Times New Roman"/>
                <a:cs typeface="Times New Roman"/>
              </a:rPr>
              <a:t>FREE COPIES</a:t>
            </a:r>
            <a:r>
              <a:rPr lang="en-US" sz="3200" dirty="0" smtClean="0">
                <a:solidFill>
                  <a:srgbClr val="FFFFFF"/>
                </a:solidFill>
                <a:effectLst>
                  <a:outerShdw blurRad="50800" dist="38100" dir="2700000">
                    <a:srgbClr val="000000">
                      <a:alpha val="43000"/>
                    </a:srgbClr>
                  </a:outerShdw>
                </a:effectLst>
                <a:latin typeface="Times New Roman"/>
                <a:cs typeface="Times New Roman"/>
              </a:rPr>
              <a:t> of assorted brochures available from</a:t>
            </a:r>
          </a:p>
          <a:p>
            <a:r>
              <a:rPr lang="en-US" sz="3200" i="1" dirty="0" err="1" smtClean="0">
                <a:solidFill>
                  <a:srgbClr val="FFFF00"/>
                </a:solidFill>
                <a:effectLst>
                  <a:outerShdw blurRad="50800" dist="38100" dir="2700000">
                    <a:srgbClr val="000000">
                      <a:alpha val="43000"/>
                    </a:srgbClr>
                  </a:outerShdw>
                </a:effectLst>
                <a:latin typeface="Times New Roman"/>
                <a:cs typeface="Times New Roman"/>
              </a:rPr>
              <a:t>SupportMusic.com</a:t>
            </a:r>
            <a:endParaRPr lang="en-US" sz="3200" i="1" dirty="0">
              <a:solidFill>
                <a:srgbClr val="FFFF00"/>
              </a:solidFill>
              <a:effectLst>
                <a:outerShdw blurRad="50800" dist="38100" dir="2700000">
                  <a:srgbClr val="000000">
                    <a:alpha val="43000"/>
                  </a:srgbClr>
                </a:outerShdw>
              </a:effectLst>
            </a:endParaRPr>
          </a:p>
        </p:txBody>
      </p:sp>
      <p:pic>
        <p:nvPicPr>
          <p:cNvPr id="15" name="Picture 14" descr="Screen Shot 2013-01-14 at 1.12.03 PM.png"/>
          <p:cNvPicPr>
            <a:picLocks noChangeAspect="1"/>
          </p:cNvPicPr>
          <p:nvPr/>
        </p:nvPicPr>
        <p:blipFill>
          <a:blip r:embed="rId3"/>
          <a:stretch>
            <a:fillRect/>
          </a:stretch>
        </p:blipFill>
        <p:spPr>
          <a:xfrm>
            <a:off x="273087" y="1661288"/>
            <a:ext cx="2708765" cy="3619211"/>
          </a:xfrm>
          <a:prstGeom prst="rect">
            <a:avLst/>
          </a:prstGeom>
        </p:spPr>
      </p:pic>
      <p:pic>
        <p:nvPicPr>
          <p:cNvPr id="16" name="Picture 15" descr="Screen Shot 2013-01-14 at 1.13.31 PM.png"/>
          <p:cNvPicPr>
            <a:picLocks noChangeAspect="1"/>
          </p:cNvPicPr>
          <p:nvPr/>
        </p:nvPicPr>
        <p:blipFill>
          <a:blip r:embed="rId4"/>
          <a:stretch>
            <a:fillRect/>
          </a:stretch>
        </p:blipFill>
        <p:spPr>
          <a:xfrm>
            <a:off x="1718188" y="3501508"/>
            <a:ext cx="2463287" cy="317653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4710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711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4711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47113" name="Rectangle 6"/>
          <p:cNvSpPr>
            <a:spLocks noChangeArrowheads="1"/>
          </p:cNvSpPr>
          <p:nvPr/>
        </p:nvSpPr>
        <p:spPr bwMode="auto">
          <a:xfrm>
            <a:off x="114300" y="207086"/>
            <a:ext cx="8915400" cy="6210931"/>
          </a:xfrm>
          <a:prstGeom prst="rect">
            <a:avLst/>
          </a:prstGeom>
          <a:noFill/>
          <a:ln w="9525">
            <a:noFill/>
            <a:miter lim="800000"/>
            <a:headEnd/>
            <a:tailEnd/>
          </a:ln>
        </p:spPr>
        <p:txBody>
          <a:bodyPr wrap="square">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3600" dirty="0">
                <a:solidFill>
                  <a:srgbClr val="FFFF00"/>
                </a:solidFill>
                <a:effectLst>
                  <a:outerShdw blurRad="50800" dist="38100" dir="2700000">
                    <a:srgbClr val="000000">
                      <a:alpha val="43000"/>
                    </a:srgbClr>
                  </a:outerShdw>
                </a:effectLst>
                <a:latin typeface="Times New Roman"/>
                <a:cs typeface="Times New Roman"/>
              </a:rPr>
              <a:t>6</a:t>
            </a:r>
            <a:r>
              <a:rPr lang="en-US" sz="3600" dirty="0" smtClean="0">
                <a:solidFill>
                  <a:srgbClr val="FFFF00"/>
                </a:solidFill>
                <a:effectLst>
                  <a:outerShdw blurRad="50800" dist="38100" dir="2700000">
                    <a:srgbClr val="000000">
                      <a:alpha val="43000"/>
                    </a:srgbClr>
                  </a:outerShdw>
                </a:effectLst>
                <a:latin typeface="Times New Roman"/>
                <a:cs typeface="Times New Roman"/>
              </a:rPr>
              <a:t>.</a:t>
            </a:r>
            <a:r>
              <a:rPr lang="en-US" sz="3600" dirty="0">
                <a:solidFill>
                  <a:srgbClr val="FFFF00"/>
                </a:solidFill>
                <a:effectLst>
                  <a:outerShdw blurRad="50800" dist="38100" dir="2700000">
                    <a:srgbClr val="000000">
                      <a:alpha val="43000"/>
                    </a:srgbClr>
                  </a:outerShdw>
                </a:effectLst>
                <a:latin typeface="Times New Roman"/>
                <a:cs typeface="Times New Roman"/>
              </a:rPr>
              <a:t>	In your next concert program, include an insert designating each attendee as a member of the newly-formed </a:t>
            </a:r>
            <a:r>
              <a:rPr lang="en-US" sz="3600" u="sng" dirty="0">
                <a:effectLst>
                  <a:outerShdw blurRad="50800" dist="38100" dir="2700000">
                    <a:srgbClr val="000000">
                      <a:alpha val="43000"/>
                    </a:srgbClr>
                  </a:outerShdw>
                </a:effectLst>
                <a:latin typeface="Times New Roman"/>
                <a:cs typeface="Times New Roman"/>
              </a:rPr>
              <a:t>Mozart Middle School Coalition for Music Education/Music Boosters Club/Committee to Promote Music </a:t>
            </a:r>
            <a:r>
              <a:rPr lang="en-US" sz="3600" u="sng" dirty="0" smtClean="0">
                <a:effectLst>
                  <a:outerShdw blurRad="50800" dist="38100" dir="2700000">
                    <a:srgbClr val="000000">
                      <a:alpha val="43000"/>
                    </a:srgbClr>
                  </a:outerShdw>
                </a:effectLst>
                <a:latin typeface="Times New Roman"/>
                <a:cs typeface="Times New Roman"/>
              </a:rPr>
              <a:t>Education</a:t>
            </a:r>
            <a:endParaRPr lang="en-US" sz="3600" dirty="0" smtClean="0">
              <a:solidFill>
                <a:srgbClr val="FFFF00"/>
              </a:solidFill>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1200" dirty="0">
              <a:effectLst>
                <a:outerShdw blurRad="50800" dist="38100" dir="2700000">
                  <a:srgbClr val="000000">
                    <a:alpha val="43000"/>
                  </a:srgbClr>
                </a:outerShdw>
              </a:effectLst>
              <a:latin typeface="Times New Roman"/>
              <a:cs typeface="Times New Roman"/>
            </a:endParaRPr>
          </a:p>
          <a:p>
            <a:pPr marL="914400" lvl="1" indent="-457200" eaLnBrk="1" hangingPunct="1">
              <a:lnSpc>
                <a:spcPct val="90000"/>
              </a:lnSpc>
              <a:spcBef>
                <a:spcPct val="20000"/>
              </a:spcBef>
              <a:buClr>
                <a:srgbClr val="FF6600"/>
              </a:buClr>
              <a:buFont typeface="Arial" pitchFamily="-104" charset="0"/>
              <a:buNone/>
            </a:pPr>
            <a:r>
              <a:rPr lang="en-US" sz="3200" dirty="0">
                <a:effectLst>
                  <a:outerShdw blurRad="50800" dist="38100" dir="2700000">
                    <a:srgbClr val="000000">
                      <a:alpha val="43000"/>
                    </a:srgbClr>
                  </a:outerShdw>
                </a:effectLst>
                <a:latin typeface="Times New Roman"/>
                <a:cs typeface="Times New Roman"/>
              </a:rPr>
              <a:t>a.  To help make the program better for those they love</a:t>
            </a:r>
            <a:endParaRPr lang="en-US" sz="3200" dirty="0" smtClean="0">
              <a:effectLst>
                <a:outerShdw blurRad="50800" dist="38100" dir="2700000">
                  <a:srgbClr val="000000">
                    <a:alpha val="43000"/>
                  </a:srgbClr>
                </a:outerShdw>
              </a:effectLst>
              <a:latin typeface="Times New Roman"/>
              <a:cs typeface="Times New Roman"/>
            </a:endParaRPr>
          </a:p>
          <a:p>
            <a:pPr marL="914400" lvl="1" indent="-457200" eaLnBrk="1" hangingPunct="1">
              <a:lnSpc>
                <a:spcPct val="90000"/>
              </a:lnSpc>
              <a:spcBef>
                <a:spcPct val="20000"/>
              </a:spcBef>
              <a:buClr>
                <a:srgbClr val="FF6600"/>
              </a:buClr>
              <a:buFont typeface="Arial" pitchFamily="-104" charset="0"/>
              <a:buNone/>
            </a:pPr>
            <a:r>
              <a:rPr lang="en-US" sz="3200" dirty="0" err="1" smtClean="0">
                <a:effectLst>
                  <a:outerShdw blurRad="50800" dist="38100" dir="2700000">
                    <a:srgbClr val="000000">
                      <a:alpha val="43000"/>
                    </a:srgbClr>
                  </a:outerShdw>
                </a:effectLst>
                <a:latin typeface="Times New Roman"/>
                <a:cs typeface="Times New Roman"/>
              </a:rPr>
              <a:t>b</a:t>
            </a:r>
            <a:r>
              <a:rPr lang="en-US" sz="3200" dirty="0" smtClean="0">
                <a:effectLst>
                  <a:outerShdw blurRad="50800" dist="38100" dir="2700000">
                    <a:srgbClr val="000000">
                      <a:alpha val="43000"/>
                    </a:srgbClr>
                  </a:outerShdw>
                </a:effectLst>
                <a:latin typeface="Times New Roman"/>
                <a:cs typeface="Times New Roman"/>
              </a:rPr>
              <a:t>.  To </a:t>
            </a:r>
            <a:r>
              <a:rPr lang="en-US" sz="3200" dirty="0">
                <a:effectLst>
                  <a:outerShdw blurRad="50800" dist="38100" dir="2700000">
                    <a:srgbClr val="000000">
                      <a:alpha val="43000"/>
                    </a:srgbClr>
                  </a:outerShdw>
                </a:effectLst>
                <a:latin typeface="Times New Roman"/>
                <a:cs typeface="Times New Roman"/>
              </a:rPr>
              <a:t>help establish the program as a school-wide entity using a positive approach</a:t>
            </a:r>
            <a:endParaRPr lang="en-US" sz="3200" dirty="0" smtClean="0">
              <a:effectLst>
                <a:outerShdw blurRad="50800" dist="38100" dir="2700000">
                  <a:srgbClr val="000000">
                    <a:alpha val="43000"/>
                  </a:srgbClr>
                </a:outerShdw>
              </a:effectLst>
              <a:latin typeface="Times New Roman"/>
              <a:cs typeface="Times New Roman"/>
            </a:endParaRPr>
          </a:p>
          <a:p>
            <a:pPr marL="914400" lvl="1" indent="-457200" eaLnBrk="1" hangingPunct="1">
              <a:lnSpc>
                <a:spcPct val="90000"/>
              </a:lnSpc>
              <a:spcBef>
                <a:spcPct val="20000"/>
              </a:spcBef>
              <a:buClr>
                <a:srgbClr val="FF6600"/>
              </a:buClr>
              <a:buFont typeface="Wingdings" pitchFamily="-104" charset="2"/>
              <a:buNone/>
            </a:pPr>
            <a:r>
              <a:rPr lang="en-US" sz="3200" dirty="0" err="1" smtClean="0">
                <a:effectLst>
                  <a:outerShdw blurRad="50800" dist="38100" dir="2700000">
                    <a:srgbClr val="000000">
                      <a:alpha val="43000"/>
                    </a:srgbClr>
                  </a:outerShdw>
                </a:effectLst>
                <a:latin typeface="Times New Roman"/>
                <a:cs typeface="Times New Roman"/>
              </a:rPr>
              <a:t>d</a:t>
            </a:r>
            <a:r>
              <a:rPr lang="en-US" sz="3200" dirty="0">
                <a:effectLst>
                  <a:outerShdw blurRad="50800" dist="38100" dir="2700000">
                    <a:srgbClr val="000000">
                      <a:alpha val="43000"/>
                    </a:srgbClr>
                  </a:outerShdw>
                </a:effectLst>
                <a:latin typeface="Times New Roman"/>
                <a:cs typeface="Times New Roman"/>
              </a:rPr>
              <a:t>.  To feel invested  -- i.e. </a:t>
            </a:r>
            <a:r>
              <a:rPr lang="en-US" sz="3200" i="1" dirty="0">
                <a:effectLst>
                  <a:outerShdw blurRad="50800" dist="38100" dir="2700000">
                    <a:srgbClr val="000000">
                      <a:alpha val="43000"/>
                    </a:srgbClr>
                  </a:outerShdw>
                </a:effectLst>
                <a:latin typeface="Times New Roman"/>
                <a:cs typeface="Times New Roman"/>
              </a:rPr>
              <a:t>“buy-in”</a:t>
            </a:r>
          </a:p>
          <a:p>
            <a:pPr marL="914400" lvl="1" indent="-457200" algn="ctr" eaLnBrk="1" hangingPunct="1">
              <a:lnSpc>
                <a:spcPct val="90000"/>
              </a:lnSpc>
              <a:spcBef>
                <a:spcPct val="20000"/>
              </a:spcBef>
              <a:buClr>
                <a:srgbClr val="FF6600"/>
              </a:buClr>
              <a:buFont typeface="Wingdings" pitchFamily="-104" charset="2"/>
              <a:buNone/>
            </a:pPr>
            <a:r>
              <a:rPr lang="en-US" sz="2400" i="1" dirty="0">
                <a:effectLst>
                  <a:outerShdw blurRad="50800" dist="38100" dir="2700000">
                    <a:srgbClr val="000000">
                      <a:alpha val="43000"/>
                    </a:srgbClr>
                  </a:outerShdw>
                </a:effectLst>
                <a:latin typeface="Times New Roman"/>
                <a:cs typeface="Times New Roman"/>
              </a:rPr>
              <a:t> 						</a:t>
            </a:r>
            <a:r>
              <a:rPr lang="en-US" sz="2400" i="1" dirty="0">
                <a:solidFill>
                  <a:srgbClr val="FFFF00"/>
                </a:solidFill>
                <a:effectLst>
                  <a:outerShdw blurRad="50800" dist="38100" dir="2700000">
                    <a:srgbClr val="000000">
                      <a:alpha val="43000"/>
                    </a:srgbClr>
                  </a:outerShdw>
                </a:effectLst>
                <a:latin typeface="Times New Roman"/>
                <a:cs typeface="Times New Roman"/>
              </a:rPr>
              <a:t>continued. . .</a:t>
            </a:r>
            <a:endParaRPr lang="en-US" sz="2400" i="1" dirty="0">
              <a:solidFill>
                <a:srgbClr val="0000FF"/>
              </a:solidFill>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10" name="Rectangle 6"/>
          <p:cNvSpPr>
            <a:spLocks noGrp="1" noChangeArrowheads="1"/>
          </p:cNvSpPr>
          <p:nvPr>
            <p:ph type="sldNum" sz="quarter" idx="12"/>
          </p:nvPr>
        </p:nvSpPr>
        <p:spPr>
          <a:effectLst>
            <a:outerShdw blurRad="50800" dist="38100" dir="2700000" algn="ctr" rotWithShape="0">
              <a:srgbClr val="000000">
                <a:alpha val="43000"/>
              </a:srgbClr>
            </a:outerShdw>
          </a:effectLst>
        </p:spPr>
        <p:txBody>
          <a:bodyPr/>
          <a:lstStyle/>
          <a:p>
            <a:pPr>
              <a:defRPr/>
            </a:pPr>
            <a:endParaRPr lang="en-US" dirty="0">
              <a:latin typeface="Times New Roman"/>
              <a:cs typeface="Times New Roman"/>
            </a:endParaRPr>
          </a:p>
        </p:txBody>
      </p:sp>
      <p:sp>
        <p:nvSpPr>
          <p:cNvPr id="49157"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9158"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49160"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49161" name="Rectangle 6"/>
          <p:cNvSpPr>
            <a:spLocks noChangeArrowheads="1"/>
          </p:cNvSpPr>
          <p:nvPr/>
        </p:nvSpPr>
        <p:spPr bwMode="auto">
          <a:xfrm>
            <a:off x="0" y="384446"/>
            <a:ext cx="8610600" cy="3425554"/>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914400" lvl="1" indent="-457200" eaLnBrk="1" hangingPunct="1">
              <a:lnSpc>
                <a:spcPct val="90000"/>
              </a:lnSpc>
              <a:spcBef>
                <a:spcPct val="20000"/>
              </a:spcBef>
              <a:buClr>
                <a:srgbClr val="FF6600"/>
              </a:buClr>
              <a:buFont typeface="Wingdings" pitchFamily="-104" charset="2"/>
              <a:buNone/>
            </a:pPr>
            <a:r>
              <a:rPr lang="en-US" sz="3600" dirty="0" smtClean="0">
                <a:latin typeface="Times New Roman"/>
                <a:cs typeface="Times New Roman"/>
              </a:rPr>
              <a:t>	Parents </a:t>
            </a:r>
            <a:r>
              <a:rPr lang="en-US" sz="3600" dirty="0">
                <a:latin typeface="Times New Roman"/>
                <a:cs typeface="Times New Roman"/>
              </a:rPr>
              <a:t>are the ones who have the most important interest at hand.  It is </a:t>
            </a:r>
            <a:r>
              <a:rPr lang="en-US" sz="3600" dirty="0">
                <a:solidFill>
                  <a:srgbClr val="FFFF00"/>
                </a:solidFill>
                <a:latin typeface="Times New Roman"/>
                <a:cs typeface="Times New Roman"/>
              </a:rPr>
              <a:t>THEIR</a:t>
            </a:r>
            <a:r>
              <a:rPr lang="en-US" sz="3600" dirty="0">
                <a:latin typeface="Times New Roman"/>
                <a:cs typeface="Times New Roman"/>
              </a:rPr>
              <a:t> child’s music education.</a:t>
            </a:r>
          </a:p>
          <a:p>
            <a:pPr marL="1371600" lvl="2" indent="-457200" eaLnBrk="1" hangingPunct="1">
              <a:lnSpc>
                <a:spcPct val="90000"/>
              </a:lnSpc>
              <a:spcBef>
                <a:spcPct val="20000"/>
              </a:spcBef>
              <a:buClr>
                <a:srgbClr val="FF6600"/>
              </a:buClr>
              <a:buFont typeface="Wingdings" pitchFamily="-104" charset="2"/>
              <a:buNone/>
            </a:pPr>
            <a:endParaRPr lang="en-US" sz="3600" dirty="0">
              <a:latin typeface="Times New Roman"/>
              <a:cs typeface="Times New Roman"/>
            </a:endParaRPr>
          </a:p>
          <a:p>
            <a:pPr marL="1371600" lvl="2" indent="-457200" eaLnBrk="1" hangingPunct="1">
              <a:lnSpc>
                <a:spcPct val="90000"/>
              </a:lnSpc>
              <a:spcBef>
                <a:spcPct val="20000"/>
              </a:spcBef>
              <a:buClr>
                <a:srgbClr val="FF6600"/>
              </a:buClr>
              <a:buFont typeface="Wingdings" pitchFamily="-104" charset="2"/>
              <a:buNone/>
            </a:pPr>
            <a:r>
              <a:rPr lang="en-US" sz="3600" dirty="0">
                <a:latin typeface="Times New Roman"/>
                <a:cs typeface="Times New Roman"/>
              </a:rPr>
              <a:t>They can become your voice if needed.</a:t>
            </a:r>
            <a:endParaRPr lang="en-US" sz="3600" dirty="0" smtClean="0">
              <a:latin typeface="Times New Roman"/>
              <a:cs typeface="Times New Roman"/>
            </a:endParaRPr>
          </a:p>
          <a:p>
            <a:pPr marL="1371600" lvl="2" indent="-457200" eaLnBrk="1" hangingPunct="1">
              <a:lnSpc>
                <a:spcPct val="90000"/>
              </a:lnSpc>
              <a:spcBef>
                <a:spcPct val="20000"/>
              </a:spcBef>
              <a:buClr>
                <a:srgbClr val="FF6600"/>
              </a:buClr>
              <a:buFont typeface="Wingdings" pitchFamily="-104" charset="2"/>
              <a:buNone/>
            </a:pPr>
            <a:endParaRPr lang="en-US" sz="3600" i="1" dirty="0">
              <a:latin typeface="Times New Roman"/>
              <a:cs typeface="Times New Roman"/>
            </a:endParaRPr>
          </a:p>
        </p:txBody>
      </p:sp>
      <p:pic>
        <p:nvPicPr>
          <p:cNvPr id="51207" name="Picture 7" descr="Picture 5"/>
          <p:cNvPicPr>
            <a:picLocks noChangeAspect="1" noChangeArrowheads="1"/>
          </p:cNvPicPr>
          <p:nvPr/>
        </p:nvPicPr>
        <p:blipFill>
          <a:blip r:embed="rId3"/>
          <a:srcRect/>
          <a:stretch>
            <a:fillRect/>
          </a:stretch>
        </p:blipFill>
        <p:spPr bwMode="auto">
          <a:xfrm>
            <a:off x="1461129" y="0"/>
            <a:ext cx="5762512" cy="6857999"/>
          </a:xfrm>
          <a:prstGeom prst="rect">
            <a:avLst/>
          </a:prstGeom>
          <a:noFill/>
          <a:ln w="9525">
            <a:noFill/>
            <a:miter lim="800000"/>
            <a:headEnd/>
            <a:tailEnd/>
          </a:ln>
          <a:effectLst>
            <a:outerShdw blurRad="50800" dist="38100" dir="270000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p:cTn id="7" dur="1000" fill="hold"/>
                                        <p:tgtEl>
                                          <p:spTgt spid="51207"/>
                                        </p:tgtEl>
                                        <p:attrNameLst>
                                          <p:attrName>ppt_w</p:attrName>
                                        </p:attrNameLst>
                                      </p:cBhvr>
                                      <p:tavLst>
                                        <p:tav tm="0">
                                          <p:val>
                                            <p:fltVal val="0"/>
                                          </p:val>
                                        </p:tav>
                                        <p:tav tm="100000">
                                          <p:val>
                                            <p:strVal val="#ppt_w"/>
                                          </p:val>
                                        </p:tav>
                                      </p:tavLst>
                                    </p:anim>
                                    <p:anim calcmode="lin" valueType="num">
                                      <p:cBhvr>
                                        <p:cTn id="8" dur="1000" fill="hold"/>
                                        <p:tgtEl>
                                          <p:spTgt spid="51207"/>
                                        </p:tgtEl>
                                        <p:attrNameLst>
                                          <p:attrName>ppt_h</p:attrName>
                                        </p:attrNameLst>
                                      </p:cBhvr>
                                      <p:tavLst>
                                        <p:tav tm="0">
                                          <p:val>
                                            <p:fltVal val="0"/>
                                          </p:val>
                                        </p:tav>
                                        <p:tav tm="100000">
                                          <p:val>
                                            <p:strVal val="#ppt_h"/>
                                          </p:val>
                                        </p:tav>
                                      </p:tavLst>
                                    </p:anim>
                                    <p:anim calcmode="lin" valueType="num">
                                      <p:cBhvr>
                                        <p:cTn id="9" dur="1000" fill="hold"/>
                                        <p:tgtEl>
                                          <p:spTgt spid="512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4"/>
          <p:cNvSpPr>
            <a:spLocks noGrp="1" noChangeArrowheads="1"/>
          </p:cNvSpPr>
          <p:nvPr>
            <p:ph type="dt" sz="quarter" idx="10"/>
          </p:nvPr>
        </p:nvSpPr>
        <p:spPr/>
        <p:txBody>
          <a:bodyPr/>
          <a:lstStyle/>
          <a:p>
            <a:pPr>
              <a:defRPr/>
            </a:pPr>
            <a:endParaRPr lang="en-US" dirty="0">
              <a:latin typeface="Times New Roman"/>
              <a:cs typeface="Times New Roman"/>
            </a:endParaRPr>
          </a:p>
        </p:txBody>
      </p:sp>
      <p:sp>
        <p:nvSpPr>
          <p:cNvPr id="17"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55301"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5302"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5304"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5305" name="Rectangle 6"/>
          <p:cNvSpPr>
            <a:spLocks noChangeArrowheads="1"/>
          </p:cNvSpPr>
          <p:nvPr/>
        </p:nvSpPr>
        <p:spPr bwMode="auto">
          <a:xfrm>
            <a:off x="228600" y="126312"/>
            <a:ext cx="8686800" cy="1681486"/>
          </a:xfrm>
          <a:prstGeom prst="rect">
            <a:avLst/>
          </a:prstGeom>
          <a:noFill/>
          <a:ln w="9525">
            <a:noFill/>
            <a:miter lim="800000"/>
            <a:headEnd/>
            <a:tailEnd/>
          </a:ln>
        </p:spPr>
        <p:txBody>
          <a:bodyPr wrap="square">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3200" dirty="0" smtClean="0">
                <a:solidFill>
                  <a:srgbClr val="FFFF00"/>
                </a:solidFill>
                <a:effectLst>
                  <a:outerShdw blurRad="50800" dist="38100" dir="2700000">
                    <a:srgbClr val="000000">
                      <a:alpha val="43000"/>
                    </a:srgbClr>
                  </a:outerShdw>
                </a:effectLst>
                <a:latin typeface="Times New Roman"/>
                <a:cs typeface="Times New Roman"/>
              </a:rPr>
              <a:t>    </a:t>
            </a:r>
            <a:r>
              <a:rPr lang="en-US" sz="4000" dirty="0" smtClean="0">
                <a:solidFill>
                  <a:srgbClr val="FFFF00"/>
                </a:solidFill>
                <a:effectLst>
                  <a:outerShdw blurRad="50800" dist="38100" dir="2700000">
                    <a:srgbClr val="000000">
                      <a:alpha val="43000"/>
                    </a:srgbClr>
                  </a:outerShdw>
                </a:effectLst>
                <a:latin typeface="Times New Roman"/>
                <a:cs typeface="Times New Roman"/>
              </a:rPr>
              <a:t>7.	Let </a:t>
            </a:r>
            <a:r>
              <a:rPr lang="en-US" sz="4000" dirty="0">
                <a:solidFill>
                  <a:srgbClr val="FFFF00"/>
                </a:solidFill>
                <a:effectLst>
                  <a:outerShdw blurRad="50800" dist="38100" dir="2700000">
                    <a:srgbClr val="000000">
                      <a:alpha val="43000"/>
                    </a:srgbClr>
                  </a:outerShdw>
                </a:effectLst>
                <a:latin typeface="Times New Roman"/>
                <a:cs typeface="Times New Roman"/>
              </a:rPr>
              <a:t>the Information Come </a:t>
            </a:r>
            <a:r>
              <a:rPr lang="en-US" sz="4000" dirty="0">
                <a:effectLst>
                  <a:outerShdw blurRad="50800" dist="38100" dir="2700000">
                    <a:srgbClr val="000000">
                      <a:alpha val="43000"/>
                    </a:srgbClr>
                  </a:outerShdw>
                </a:effectLst>
                <a:latin typeface="Times New Roman"/>
                <a:cs typeface="Times New Roman"/>
              </a:rPr>
              <a:t>Directly</a:t>
            </a:r>
            <a:r>
              <a:rPr lang="en-US" sz="4000" dirty="0" smtClean="0">
                <a:effectLst>
                  <a:outerShdw blurRad="50800" dist="38100" dir="2700000">
                    <a:srgbClr val="000000">
                      <a:alpha val="43000"/>
                    </a:srgbClr>
                  </a:outerShdw>
                </a:effectLst>
                <a:latin typeface="Times New Roman"/>
                <a:cs typeface="Times New Roman"/>
              </a:rPr>
              <a:t> </a:t>
            </a:r>
            <a:r>
              <a:rPr lang="en-US" sz="4000" dirty="0" smtClean="0">
                <a:solidFill>
                  <a:srgbClr val="FFFF00"/>
                </a:solidFill>
                <a:effectLst>
                  <a:outerShdw blurRad="50800" dist="38100" dir="2700000">
                    <a:srgbClr val="000000">
                      <a:alpha val="43000"/>
                    </a:srgbClr>
                  </a:outerShdw>
                </a:effectLst>
                <a:latin typeface="Times New Roman"/>
                <a:cs typeface="Times New Roman"/>
              </a:rPr>
              <a:t>	to </a:t>
            </a:r>
            <a:r>
              <a:rPr lang="en-US" sz="4000" dirty="0">
                <a:solidFill>
                  <a:srgbClr val="FFFF00"/>
                </a:solidFill>
                <a:effectLst>
                  <a:outerShdw blurRad="50800" dist="38100" dir="2700000">
                    <a:srgbClr val="000000">
                      <a:alpha val="43000"/>
                    </a:srgbClr>
                  </a:outerShdw>
                </a:effectLst>
                <a:latin typeface="Times New Roman"/>
                <a:cs typeface="Times New Roman"/>
              </a:rPr>
              <a:t>YOU!!!</a:t>
            </a:r>
          </a:p>
          <a:p>
            <a:pPr marL="457200" indent="-457200" eaLnBrk="1" hangingPunct="1">
              <a:lnSpc>
                <a:spcPct val="90000"/>
              </a:lnSpc>
              <a:spcBef>
                <a:spcPct val="20000"/>
              </a:spcBef>
              <a:buClr>
                <a:srgbClr val="FFCC00"/>
              </a:buClr>
              <a:buFont typeface="Arial" pitchFamily="-104" charset="0"/>
              <a:buNone/>
            </a:pPr>
            <a:r>
              <a:rPr lang="en-US" sz="2800" dirty="0">
                <a:solidFill>
                  <a:srgbClr val="FFFF00"/>
                </a:solidFill>
                <a:effectLst>
                  <a:outerShdw blurRad="50800" dist="38100" dir="2700000">
                    <a:srgbClr val="000000">
                      <a:alpha val="43000"/>
                    </a:srgbClr>
                  </a:outerShdw>
                </a:effectLst>
                <a:latin typeface="Times New Roman"/>
                <a:cs typeface="Times New Roman"/>
              </a:rPr>
              <a:t>	</a:t>
            </a:r>
            <a:endParaRPr lang="en-US" sz="2800" dirty="0">
              <a:effectLst>
                <a:outerShdw blurRad="50800" dist="38100" dir="2700000">
                  <a:srgbClr val="000000">
                    <a:alpha val="43000"/>
                  </a:srgbClr>
                </a:outerShdw>
              </a:effectLst>
              <a:latin typeface="Times New Roman"/>
              <a:cs typeface="Times New Roman"/>
            </a:endParaRPr>
          </a:p>
        </p:txBody>
      </p:sp>
      <p:sp>
        <p:nvSpPr>
          <p:cNvPr id="18" name="Rectangle 4"/>
          <p:cNvSpPr txBox="1">
            <a:spLocks noGrp="1" noChangeArrowheads="1"/>
          </p:cNvSpPr>
          <p:nvPr/>
        </p:nvSpPr>
        <p:spPr bwMode="auto">
          <a:xfrm>
            <a:off x="685800" y="6248400"/>
            <a:ext cx="1905000" cy="457200"/>
          </a:xfrm>
          <a:prstGeom prst="rect">
            <a:avLst/>
          </a:prstGeom>
          <a:noFill/>
          <a:ln>
            <a:miter lim="800000"/>
            <a:headEnd/>
            <a:tailEnd/>
          </a:ln>
          <a:effectLst>
            <a:outerShdw blurRad="63500" algn="ctr" rotWithShape="0">
              <a:srgbClr val="000000">
                <a:alpha val="75000"/>
              </a:srgbClr>
            </a:outerShdw>
          </a:effectLst>
        </p:spPr>
        <p:txBody>
          <a:bodyPr>
            <a:prstTxWarp prst="textNoShape">
              <a:avLst/>
            </a:prstTxWarp>
          </a:bodyPr>
          <a:lstStyle/>
          <a:p>
            <a:pPr>
              <a:defRPr/>
            </a:pPr>
            <a:endParaRPr lang="en-US" sz="1400">
              <a:latin typeface="Times New Roman"/>
              <a:ea typeface="ＭＳ Ｐゴシック" pitchFamily="-109" charset="-128"/>
              <a:cs typeface="Times New Roman"/>
            </a:endParaRPr>
          </a:p>
        </p:txBody>
      </p:sp>
      <p:sp>
        <p:nvSpPr>
          <p:cNvPr id="20" name="Rectangle 6"/>
          <p:cNvSpPr txBox="1">
            <a:spLocks noGrp="1" noChangeArrowheads="1"/>
          </p:cNvSpPr>
          <p:nvPr/>
        </p:nvSpPr>
        <p:spPr bwMode="auto">
          <a:xfrm>
            <a:off x="6553200" y="6248400"/>
            <a:ext cx="1905000" cy="457200"/>
          </a:xfrm>
          <a:prstGeom prst="rect">
            <a:avLst/>
          </a:prstGeom>
          <a:noFill/>
          <a:ln>
            <a:miter lim="800000"/>
            <a:headEnd/>
            <a:tailEnd/>
          </a:ln>
          <a:effectLst>
            <a:outerShdw blurRad="63500" algn="ctr" rotWithShape="0">
              <a:srgbClr val="000000">
                <a:alpha val="75000"/>
              </a:srgbClr>
            </a:outerShdw>
          </a:effectLst>
        </p:spPr>
        <p:txBody>
          <a:bodyPr>
            <a:prstTxWarp prst="textNoShape">
              <a:avLst/>
            </a:prstTxWarp>
          </a:bodyPr>
          <a:lstStyle/>
          <a:p>
            <a:pPr algn="r">
              <a:defRPr/>
            </a:pPr>
            <a:endParaRPr lang="en-US" sz="1400" dirty="0">
              <a:latin typeface="Times New Roman"/>
              <a:ea typeface="ＭＳ Ｐゴシック" pitchFamily="-109" charset="-128"/>
              <a:cs typeface="Times New Roman"/>
            </a:endParaRPr>
          </a:p>
        </p:txBody>
      </p:sp>
      <p:sp>
        <p:nvSpPr>
          <p:cNvPr id="55308"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5309"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5311"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5312" name="Rectangle 8"/>
          <p:cNvSpPr>
            <a:spLocks noChangeArrowheads="1"/>
          </p:cNvSpPr>
          <p:nvPr/>
        </p:nvSpPr>
        <p:spPr bwMode="auto">
          <a:xfrm>
            <a:off x="413266" y="1524416"/>
            <a:ext cx="8686800" cy="4247317"/>
          </a:xfrm>
          <a:prstGeom prst="rect">
            <a:avLst/>
          </a:prstGeom>
          <a:noFill/>
          <a:ln w="9525">
            <a:noFill/>
            <a:miter lim="800000"/>
            <a:headEnd/>
            <a:tailEnd/>
          </a:ln>
        </p:spPr>
        <p:txBody>
          <a:bodyPr wrap="square">
            <a:prstTxWarp prst="textNoShape">
              <a:avLst/>
            </a:prstTxWarp>
            <a:spAutoFit/>
          </a:bodyPr>
          <a:lstStyle/>
          <a:p>
            <a:r>
              <a:rPr lang="en-US" sz="3600" dirty="0">
                <a:effectLst>
                  <a:outerShdw blurRad="50800" dist="38100" dir="2700000">
                    <a:srgbClr val="000000">
                      <a:alpha val="43000"/>
                    </a:srgbClr>
                  </a:outerShdw>
                </a:effectLst>
                <a:latin typeface="Times New Roman"/>
                <a:cs typeface="Times New Roman"/>
              </a:rPr>
              <a:t>Get on Twitter and start following!!!</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NAfME</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MaryLNAMM</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MusicEdConsult</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MusicAchCouncil</a:t>
            </a:r>
            <a:endParaRPr lang="en-US" sz="3600"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r>
              <a:rPr lang="en-US" sz="3600" dirty="0" err="1" smtClean="0">
                <a:effectLst>
                  <a:outerShdw blurRad="50800" dist="38100" dir="2700000">
                    <a:srgbClr val="000000">
                      <a:alpha val="43000"/>
                    </a:srgbClr>
                  </a:outerShdw>
                </a:effectLst>
                <a:latin typeface="Times New Roman"/>
                <a:cs typeface="Times New Roman"/>
              </a:rPr>
              <a:t>EricWhitacre</a:t>
            </a:r>
            <a:endParaRPr lang="en-US" dirty="0" smtClean="0">
              <a:effectLst>
                <a:outerShdw blurRad="50800" dist="38100" dir="2700000">
                  <a:srgbClr val="000000">
                    <a:alpha val="43000"/>
                  </a:srgbClr>
                </a:outerShdw>
              </a:effectLst>
              <a:latin typeface="Times New Roman"/>
              <a:cs typeface="Times New Roman"/>
            </a:endParaRPr>
          </a:p>
          <a:p>
            <a:r>
              <a:rPr lang="en-US" sz="3600" dirty="0" smtClean="0">
                <a:effectLst>
                  <a:outerShdw blurRad="50800" dist="38100" dir="2700000">
                    <a:srgbClr val="000000">
                      <a:alpha val="43000"/>
                    </a:srgbClr>
                  </a:outerShdw>
                </a:effectLst>
                <a:latin typeface="Times New Roman"/>
                <a:cs typeface="Times New Roman"/>
              </a:rPr>
              <a:t>	</a:t>
            </a:r>
          </a:p>
          <a:p>
            <a:endParaRPr lang="en-US" dirty="0">
              <a:effectLst>
                <a:outerShdw blurRad="50800" dist="38100" dir="2700000">
                  <a:srgbClr val="000000">
                    <a:alpha val="43000"/>
                  </a:srgbClr>
                </a:outerShdw>
              </a:effectLst>
              <a:latin typeface="Times New Roman"/>
              <a:cs typeface="Times New Roman"/>
            </a:endParaRPr>
          </a:p>
        </p:txBody>
      </p:sp>
      <p:pic>
        <p:nvPicPr>
          <p:cNvPr id="55313" name="Picture 10"/>
          <p:cNvPicPr>
            <a:picLocks noChangeAspect="1" noChangeArrowheads="1"/>
          </p:cNvPicPr>
          <p:nvPr/>
        </p:nvPicPr>
        <p:blipFill>
          <a:blip r:embed="rId3"/>
          <a:srcRect/>
          <a:stretch>
            <a:fillRect/>
          </a:stretch>
        </p:blipFill>
        <p:spPr bwMode="auto">
          <a:xfrm>
            <a:off x="5170438" y="2659897"/>
            <a:ext cx="927100" cy="927100"/>
          </a:xfrm>
          <a:prstGeom prst="rect">
            <a:avLst/>
          </a:prstGeom>
          <a:noFill/>
          <a:ln w="9525">
            <a:noFill/>
            <a:miter lim="800000"/>
            <a:headEnd/>
            <a:tailEnd/>
          </a:ln>
        </p:spPr>
      </p:pic>
      <p:pic>
        <p:nvPicPr>
          <p:cNvPr id="55314" name="Picture 12"/>
          <p:cNvPicPr>
            <a:picLocks noChangeAspect="1" noChangeArrowheads="1"/>
          </p:cNvPicPr>
          <p:nvPr/>
        </p:nvPicPr>
        <p:blipFill>
          <a:blip r:embed="rId4"/>
          <a:srcRect/>
          <a:stretch>
            <a:fillRect/>
          </a:stretch>
        </p:blipFill>
        <p:spPr bwMode="auto">
          <a:xfrm>
            <a:off x="6261937" y="2196347"/>
            <a:ext cx="927100" cy="927100"/>
          </a:xfrm>
          <a:prstGeom prst="rect">
            <a:avLst/>
          </a:prstGeom>
          <a:noFill/>
          <a:ln w="9525">
            <a:noFill/>
            <a:miter lim="800000"/>
            <a:headEnd/>
            <a:tailEnd/>
          </a:ln>
        </p:spPr>
      </p:pic>
      <p:pic>
        <p:nvPicPr>
          <p:cNvPr id="55315" name="Picture 13"/>
          <p:cNvPicPr>
            <a:picLocks noChangeAspect="1" noChangeArrowheads="1"/>
          </p:cNvPicPr>
          <p:nvPr/>
        </p:nvPicPr>
        <p:blipFill>
          <a:blip r:embed="rId5"/>
          <a:srcRect/>
          <a:stretch>
            <a:fillRect/>
          </a:stretch>
        </p:blipFill>
        <p:spPr bwMode="auto">
          <a:xfrm>
            <a:off x="6243033" y="4360883"/>
            <a:ext cx="946004" cy="946004"/>
          </a:xfrm>
          <a:prstGeom prst="rect">
            <a:avLst/>
          </a:prstGeom>
          <a:noFill/>
          <a:ln w="9525">
            <a:noFill/>
            <a:miter lim="800000"/>
            <a:headEnd/>
            <a:tailEnd/>
          </a:ln>
        </p:spPr>
      </p:pic>
      <p:pic>
        <p:nvPicPr>
          <p:cNvPr id="55316" name="Picture 14"/>
          <p:cNvPicPr>
            <a:picLocks noChangeAspect="1" noChangeArrowheads="1"/>
          </p:cNvPicPr>
          <p:nvPr/>
        </p:nvPicPr>
        <p:blipFill>
          <a:blip r:embed="rId6"/>
          <a:srcRect/>
          <a:stretch>
            <a:fillRect/>
          </a:stretch>
        </p:blipFill>
        <p:spPr bwMode="auto">
          <a:xfrm>
            <a:off x="6261937" y="3301924"/>
            <a:ext cx="927100" cy="927100"/>
          </a:xfrm>
          <a:prstGeom prst="rect">
            <a:avLst/>
          </a:prstGeom>
          <a:noFill/>
          <a:ln w="9525">
            <a:noFill/>
            <a:miter lim="800000"/>
            <a:headEnd/>
            <a:tailEnd/>
          </a:ln>
        </p:spPr>
      </p:pic>
      <p:pic>
        <p:nvPicPr>
          <p:cNvPr id="21" name="Picture 20"/>
          <p:cNvPicPr>
            <a:picLocks noChangeAspect="1"/>
          </p:cNvPicPr>
          <p:nvPr/>
        </p:nvPicPr>
        <p:blipFill>
          <a:blip r:embed="rId7"/>
          <a:stretch>
            <a:fillRect/>
          </a:stretch>
        </p:blipFill>
        <p:spPr>
          <a:xfrm>
            <a:off x="5242319" y="3801414"/>
            <a:ext cx="855219" cy="85521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5734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7353" name="Rectangle 6"/>
          <p:cNvSpPr>
            <a:spLocks noChangeArrowheads="1"/>
          </p:cNvSpPr>
          <p:nvPr/>
        </p:nvSpPr>
        <p:spPr bwMode="auto">
          <a:xfrm>
            <a:off x="228600" y="897373"/>
            <a:ext cx="8686800" cy="4531497"/>
          </a:xfrm>
          <a:prstGeom prst="rect">
            <a:avLst/>
          </a:prstGeom>
          <a:noFill/>
          <a:ln w="9525">
            <a:noFill/>
            <a:miter lim="800000"/>
            <a:headEnd/>
            <a:tailEnd/>
          </a:ln>
        </p:spPr>
        <p:txBody>
          <a:bodyPr>
            <a:prstTxWarp prst="textNoShape">
              <a:avLst/>
            </a:prstTxWarp>
            <a:spAutoFit/>
          </a:bodyPr>
          <a:lstStyle/>
          <a:p>
            <a:pPr marL="514350" indent="-514350" eaLnBrk="1" hangingPunct="1">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8.	</a:t>
            </a:r>
            <a:r>
              <a:rPr lang="en-US" sz="3600" u="sng" dirty="0" smtClean="0">
                <a:solidFill>
                  <a:srgbClr val="FFFF00"/>
                </a:solidFill>
                <a:effectLst>
                  <a:outerShdw blurRad="50800" dist="38100" dir="2700000">
                    <a:srgbClr val="000000">
                      <a:alpha val="43000"/>
                    </a:srgbClr>
                  </a:outerShdw>
                </a:effectLst>
                <a:latin typeface="Times New Roman"/>
                <a:cs typeface="Times New Roman"/>
              </a:rPr>
              <a:t>Arrange </a:t>
            </a:r>
            <a:r>
              <a:rPr lang="en-US" sz="3600" u="sng" dirty="0">
                <a:solidFill>
                  <a:srgbClr val="FFFF00"/>
                </a:solidFill>
                <a:effectLst>
                  <a:outerShdw blurRad="50800" dist="38100" dir="2700000">
                    <a:srgbClr val="000000">
                      <a:alpha val="43000"/>
                    </a:srgbClr>
                  </a:outerShdw>
                </a:effectLst>
                <a:latin typeface="Times New Roman"/>
                <a:cs typeface="Times New Roman"/>
              </a:rPr>
              <a:t>for a performance</a:t>
            </a:r>
            <a:r>
              <a:rPr lang="en-US" sz="3600" dirty="0">
                <a:solidFill>
                  <a:srgbClr val="FFFF00"/>
                </a:solidFill>
                <a:effectLst>
                  <a:outerShdw blurRad="50800" dist="38100" dir="2700000">
                    <a:srgbClr val="000000">
                      <a:alpha val="43000"/>
                    </a:srgbClr>
                  </a:outerShdw>
                </a:effectLst>
                <a:latin typeface="Times New Roman"/>
                <a:cs typeface="Times New Roman"/>
              </a:rPr>
              <a:t> for the</a:t>
            </a:r>
            <a:r>
              <a:rPr lang="en-US" sz="3600" dirty="0" smtClean="0">
                <a:solidFill>
                  <a:srgbClr val="FFFF00"/>
                </a:solidFill>
                <a:effectLst>
                  <a:outerShdw blurRad="50800" dist="38100" dir="2700000">
                    <a:srgbClr val="000000">
                      <a:alpha val="43000"/>
                    </a:srgbClr>
                  </a:outerShdw>
                </a:effectLst>
                <a:latin typeface="Times New Roman"/>
                <a:cs typeface="Times New Roman"/>
              </a:rPr>
              <a:t> principal’s meeting, school board, </a:t>
            </a:r>
            <a:r>
              <a:rPr lang="en-US" sz="3600" dirty="0">
                <a:solidFill>
                  <a:srgbClr val="FFFF00"/>
                </a:solidFill>
                <a:effectLst>
                  <a:outerShdw blurRad="50800" dist="38100" dir="2700000">
                    <a:srgbClr val="000000">
                      <a:alpha val="43000"/>
                    </a:srgbClr>
                  </a:outerShdw>
                </a:effectLst>
                <a:latin typeface="Times New Roman"/>
                <a:cs typeface="Times New Roman"/>
              </a:rPr>
              <a:t>city council, state legislature, etc.  </a:t>
            </a:r>
            <a:r>
              <a:rPr lang="en-US" sz="3600" i="1" dirty="0">
                <a:effectLst>
                  <a:outerShdw blurRad="50800" dist="38100" dir="2700000">
                    <a:srgbClr val="000000">
                      <a:alpha val="43000"/>
                    </a:srgbClr>
                  </a:outerShdw>
                </a:effectLst>
                <a:latin typeface="Times New Roman"/>
                <a:cs typeface="Times New Roman"/>
              </a:rPr>
              <a:t>They will appreciate the “good news” for a change. </a:t>
            </a:r>
            <a:r>
              <a:rPr lang="en-US" sz="3600" i="1" dirty="0" smtClean="0">
                <a:effectLst>
                  <a:outerShdw blurRad="50800" dist="38100" dir="2700000">
                    <a:srgbClr val="000000">
                      <a:alpha val="43000"/>
                    </a:srgbClr>
                  </a:outerShdw>
                </a:effectLst>
                <a:latin typeface="Times New Roman"/>
                <a:cs typeface="Times New Roman"/>
              </a:rPr>
              <a:t> </a:t>
            </a:r>
          </a:p>
          <a:p>
            <a:pPr marL="514350" indent="-514350" eaLnBrk="1" hangingPunct="1">
              <a:lnSpc>
                <a:spcPct val="90000"/>
              </a:lnSpc>
              <a:spcBef>
                <a:spcPct val="20000"/>
              </a:spcBef>
              <a:buClr>
                <a:srgbClr val="FFCC00"/>
              </a:buClr>
              <a:buFont typeface="Arial" pitchFamily="-104" charset="0"/>
              <a:buAutoNum type="arabicPeriod" startAt="7"/>
            </a:pPr>
            <a:endParaRPr lang="en-US" sz="2800" dirty="0" smtClean="0">
              <a:effectLst>
                <a:outerShdw blurRad="50800" dist="38100" dir="2700000">
                  <a:srgbClr val="000000">
                    <a:alpha val="43000"/>
                  </a:srgbClr>
                </a:outerShdw>
              </a:effectLst>
              <a:latin typeface="Times New Roman"/>
              <a:cs typeface="Times New Roman"/>
            </a:endParaRPr>
          </a:p>
          <a:p>
            <a:pPr marL="457200" indent="-457200" algn="ctr" eaLnBrk="1" hangingPunct="1">
              <a:lnSpc>
                <a:spcPct val="90000"/>
              </a:lnSpc>
              <a:spcBef>
                <a:spcPct val="20000"/>
              </a:spcBef>
              <a:buClr>
                <a:srgbClr val="FFCC00"/>
              </a:buClr>
              <a:buFont typeface="Arial" pitchFamily="-104" charset="0"/>
              <a:buNone/>
            </a:pPr>
            <a:r>
              <a:rPr lang="en-US" sz="4000" dirty="0" smtClean="0">
                <a:solidFill>
                  <a:srgbClr val="FFFF00"/>
                </a:solidFill>
                <a:effectLst>
                  <a:outerShdw blurRad="50800" dist="38100" dir="2700000">
                    <a:srgbClr val="000000">
                      <a:alpha val="43000"/>
                    </a:srgbClr>
                  </a:outerShdw>
                </a:effectLst>
                <a:latin typeface="Times New Roman"/>
                <a:cs typeface="Times New Roman"/>
              </a:rPr>
              <a:t>BE READY!!!!!!!!</a:t>
            </a:r>
          </a:p>
          <a:p>
            <a:pPr marL="457200" indent="-457200" algn="ctr" eaLnBrk="1" hangingPunct="1">
              <a:lnSpc>
                <a:spcPct val="90000"/>
              </a:lnSpc>
              <a:spcBef>
                <a:spcPct val="20000"/>
              </a:spcBef>
              <a:buClr>
                <a:srgbClr val="FFCC00"/>
              </a:buClr>
              <a:buFont typeface="Arial" pitchFamily="-104" charset="0"/>
              <a:buNone/>
            </a:pPr>
            <a:r>
              <a:rPr lang="en-US" sz="4000" dirty="0" smtClean="0">
                <a:solidFill>
                  <a:srgbClr val="FFFF00"/>
                </a:solidFill>
                <a:effectLst>
                  <a:outerShdw blurRad="50800" dist="38100" dir="2700000">
                    <a:srgbClr val="000000">
                      <a:alpha val="43000"/>
                    </a:srgbClr>
                  </a:outerShdw>
                </a:effectLst>
                <a:latin typeface="Times New Roman"/>
                <a:cs typeface="Times New Roman"/>
              </a:rPr>
              <a:t>PERFORM </a:t>
            </a:r>
            <a:r>
              <a:rPr lang="en-US" sz="4000" dirty="0">
                <a:solidFill>
                  <a:srgbClr val="FFFF00"/>
                </a:solidFill>
                <a:effectLst>
                  <a:outerShdw blurRad="50800" dist="38100" dir="2700000">
                    <a:srgbClr val="000000">
                      <a:alpha val="43000"/>
                    </a:srgbClr>
                  </a:outerShdw>
                </a:effectLst>
                <a:latin typeface="Times New Roman"/>
                <a:cs typeface="Times New Roman"/>
              </a:rPr>
              <a:t>WELL!!!!</a:t>
            </a:r>
          </a:p>
          <a:p>
            <a:pPr marL="457200" indent="-457200" eaLnBrk="1" hangingPunct="1">
              <a:lnSpc>
                <a:spcPct val="90000"/>
              </a:lnSpc>
              <a:spcBef>
                <a:spcPct val="20000"/>
              </a:spcBef>
              <a:buClr>
                <a:srgbClr val="FFCC00"/>
              </a:buClr>
              <a:buFont typeface="Arial" pitchFamily="-104" charset="0"/>
              <a:buNone/>
            </a:pPr>
            <a:endParaRPr lang="en-US" sz="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2800" dirty="0">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5734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7353" name="Rectangle 6"/>
          <p:cNvSpPr>
            <a:spLocks noChangeArrowheads="1"/>
          </p:cNvSpPr>
          <p:nvPr/>
        </p:nvSpPr>
        <p:spPr bwMode="auto">
          <a:xfrm>
            <a:off x="228600" y="1831994"/>
            <a:ext cx="8686800" cy="2678682"/>
          </a:xfrm>
          <a:prstGeom prst="rect">
            <a:avLst/>
          </a:prstGeom>
          <a:noFill/>
          <a:ln w="9525">
            <a:noFill/>
            <a:miter lim="800000"/>
            <a:headEnd/>
            <a:tailEnd/>
          </a:ln>
        </p:spPr>
        <p:txBody>
          <a:bodyPr>
            <a:prstTxWarp prst="textNoShape">
              <a:avLst/>
            </a:prstTxWarp>
            <a:spAutoFit/>
          </a:bodyPr>
          <a:lstStyle/>
          <a:p>
            <a:pPr marL="457200" indent="-457200">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9.	</a:t>
            </a:r>
            <a:r>
              <a:rPr lang="en-US" sz="3600" u="sng" dirty="0" smtClean="0">
                <a:solidFill>
                  <a:srgbClr val="FFFF00"/>
                </a:solidFill>
                <a:effectLst>
                  <a:outerShdw blurRad="50800" dist="38100" dir="2700000">
                    <a:srgbClr val="000000">
                      <a:alpha val="43000"/>
                    </a:srgbClr>
                  </a:outerShdw>
                </a:effectLst>
                <a:latin typeface="Times New Roman"/>
                <a:cs typeface="Times New Roman"/>
              </a:rPr>
              <a:t>Create a website, Twitter Account, etc.</a:t>
            </a:r>
            <a:r>
              <a:rPr lang="en-US" sz="3600" dirty="0" smtClean="0">
                <a:solidFill>
                  <a:srgbClr val="FFFF00"/>
                </a:solidFill>
                <a:effectLst>
                  <a:outerShdw blurRad="50800" dist="38100" dir="2700000">
                    <a:srgbClr val="000000">
                      <a:alpha val="43000"/>
                    </a:srgbClr>
                  </a:outerShdw>
                </a:effectLst>
                <a:latin typeface="Times New Roman"/>
                <a:cs typeface="Times New Roman"/>
              </a:rPr>
              <a:t> and communicate, communicate, communicate.  </a:t>
            </a:r>
            <a:r>
              <a:rPr lang="en-US" sz="3600" dirty="0" smtClean="0">
                <a:effectLst>
                  <a:outerShdw blurRad="50800" dist="38100" dir="2700000">
                    <a:srgbClr val="000000">
                      <a:alpha val="43000"/>
                    </a:srgbClr>
                  </a:outerShdw>
                </a:effectLst>
                <a:latin typeface="Times New Roman"/>
                <a:cs typeface="Times New Roman"/>
              </a:rPr>
              <a:t>Share the GOOD NEWS!!!!</a:t>
            </a:r>
          </a:p>
          <a:p>
            <a:pPr marL="514350" indent="-514350" eaLnBrk="1" hangingPunct="1">
              <a:lnSpc>
                <a:spcPct val="90000"/>
              </a:lnSpc>
              <a:spcBef>
                <a:spcPct val="20000"/>
              </a:spcBef>
              <a:buClr>
                <a:srgbClr val="FFCC00"/>
              </a:buClr>
              <a:buFont typeface="Arial" pitchFamily="-104" charset="0"/>
              <a:buAutoNum type="arabicPeriod" startAt="7"/>
            </a:pPr>
            <a:endParaRPr lang="en-US" sz="2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8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2800" dirty="0">
              <a:effectLst>
                <a:outerShdw blurRad="50800" dist="38100" dir="2700000">
                  <a:srgbClr val="000000">
                    <a:alpha val="43000"/>
                  </a:srgbClr>
                </a:outerShdw>
              </a:effectLst>
              <a:latin typeface="Times New Roman"/>
              <a:cs typeface="Times New Roman"/>
            </a:endParaRPr>
          </a:p>
        </p:txBody>
      </p:sp>
      <p:pic>
        <p:nvPicPr>
          <p:cNvPr id="7" name="Picture 6"/>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179876" y="4946757"/>
            <a:ext cx="1735524" cy="13016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18437"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18438" name="Rectangle 3"/>
          <p:cNvSpPr>
            <a:spLocks noChangeArrowheads="1"/>
          </p:cNvSpPr>
          <p:nvPr/>
        </p:nvSpPr>
        <p:spPr bwMode="auto">
          <a:xfrm>
            <a:off x="4537075" y="385445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18440" name="Rectangle 5"/>
          <p:cNvSpPr>
            <a:spLocks noChangeArrowheads="1"/>
          </p:cNvSpPr>
          <p:nvPr/>
        </p:nvSpPr>
        <p:spPr bwMode="auto">
          <a:xfrm>
            <a:off x="155575" y="106278"/>
            <a:ext cx="8763000" cy="120032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a:r>
              <a:rPr lang="en-US" sz="3600" i="1" dirty="0" smtClean="0">
                <a:solidFill>
                  <a:srgbClr val="FFFF00"/>
                </a:solidFill>
                <a:latin typeface="Times New Roman"/>
                <a:cs typeface="Times New Roman"/>
              </a:rPr>
              <a:t>1. </a:t>
            </a:r>
            <a:r>
              <a:rPr lang="en-US" sz="3600" i="1" u="sng" dirty="0" smtClean="0">
                <a:solidFill>
                  <a:srgbClr val="FFFF00"/>
                </a:solidFill>
                <a:latin typeface="Times New Roman"/>
                <a:cs typeface="Times New Roman"/>
              </a:rPr>
              <a:t>What </a:t>
            </a:r>
            <a:r>
              <a:rPr lang="en-US" sz="3600" i="1" u="sng" dirty="0">
                <a:solidFill>
                  <a:srgbClr val="FFFF00"/>
                </a:solidFill>
                <a:latin typeface="Times New Roman"/>
                <a:cs typeface="Times New Roman"/>
              </a:rPr>
              <a:t>I love best</a:t>
            </a:r>
            <a:r>
              <a:rPr lang="en-US" sz="3600" i="1" dirty="0">
                <a:solidFill>
                  <a:srgbClr val="FFFF00"/>
                </a:solidFill>
                <a:latin typeface="Times New Roman"/>
                <a:cs typeface="Times New Roman"/>
              </a:rPr>
              <a:t> </a:t>
            </a:r>
            <a:r>
              <a:rPr lang="en-US" sz="3600" i="1" dirty="0">
                <a:latin typeface="Times New Roman"/>
                <a:cs typeface="Times New Roman"/>
              </a:rPr>
              <a:t>about my music teacher is </a:t>
            </a:r>
          </a:p>
          <a:p>
            <a:pPr marL="457200" indent="-457200"/>
            <a:r>
              <a:rPr lang="en-US" sz="3600" i="1" dirty="0">
                <a:latin typeface="Times New Roman"/>
                <a:cs typeface="Times New Roman"/>
              </a:rPr>
              <a:t>that he/she is. . .(here we go!</a:t>
            </a:r>
            <a:r>
              <a:rPr lang="en-US" sz="3600" i="1" dirty="0" smtClean="0">
                <a:latin typeface="Times New Roman"/>
                <a:cs typeface="Times New Roman"/>
              </a:rPr>
              <a:t>)</a:t>
            </a:r>
            <a:r>
              <a:rPr lang="en-US" sz="3600" dirty="0" smtClean="0">
                <a:latin typeface="Times New Roman"/>
                <a:cs typeface="Times New Roman"/>
              </a:rPr>
              <a:t>	</a:t>
            </a:r>
            <a:endParaRPr lang="en-US" sz="3600" dirty="0">
              <a:latin typeface="Times New Roman"/>
              <a:cs typeface="Times New Roman"/>
            </a:endParaRPr>
          </a:p>
        </p:txBody>
      </p:sp>
      <p:pic>
        <p:nvPicPr>
          <p:cNvPr id="18441" name="Picture 8" descr="Picture 1"/>
          <p:cNvPicPr>
            <a:picLocks noChangeAspect="1" noChangeArrowheads="1"/>
          </p:cNvPicPr>
          <p:nvPr/>
        </p:nvPicPr>
        <p:blipFill>
          <a:blip r:embed="rId3"/>
          <a:srcRect/>
          <a:stretch>
            <a:fillRect/>
          </a:stretch>
        </p:blipFill>
        <p:spPr bwMode="auto">
          <a:xfrm>
            <a:off x="3636692" y="1779411"/>
            <a:ext cx="4734653" cy="2860965"/>
          </a:xfrm>
          <a:prstGeom prst="rect">
            <a:avLst/>
          </a:prstGeom>
          <a:ln>
            <a:noFill/>
          </a:ln>
          <a:effectLst>
            <a:outerShdw blurRad="50800" dist="38100" dir="2700000">
              <a:srgbClr val="000000">
                <a:alpha val="43000"/>
              </a:srgbClr>
            </a:outerShdw>
            <a:softEdge rad="112500"/>
          </a:effectLst>
        </p:spPr>
      </p:pic>
      <p:sp>
        <p:nvSpPr>
          <p:cNvPr id="9" name="TextBox 8"/>
          <p:cNvSpPr txBox="1"/>
          <p:nvPr/>
        </p:nvSpPr>
        <p:spPr>
          <a:xfrm>
            <a:off x="496432" y="1435390"/>
            <a:ext cx="1301558"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Caring</a:t>
            </a:r>
            <a:endParaRPr lang="en-US" sz="3200" dirty="0">
              <a:latin typeface="Times New Roman"/>
              <a:cs typeface="Times New Roman"/>
            </a:endParaRPr>
          </a:p>
        </p:txBody>
      </p:sp>
      <p:sp>
        <p:nvSpPr>
          <p:cNvPr id="10" name="TextBox 9"/>
          <p:cNvSpPr txBox="1"/>
          <p:nvPr/>
        </p:nvSpPr>
        <p:spPr>
          <a:xfrm>
            <a:off x="482001" y="1886460"/>
            <a:ext cx="1851789"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Dedicated</a:t>
            </a:r>
            <a:endParaRPr lang="en-US" sz="3200" dirty="0">
              <a:latin typeface="Times New Roman"/>
              <a:cs typeface="Times New Roman"/>
            </a:endParaRPr>
          </a:p>
        </p:txBody>
      </p:sp>
      <p:sp>
        <p:nvSpPr>
          <p:cNvPr id="11" name="TextBox 10"/>
          <p:cNvSpPr txBox="1"/>
          <p:nvPr/>
        </p:nvSpPr>
        <p:spPr>
          <a:xfrm>
            <a:off x="482001" y="2337530"/>
            <a:ext cx="191711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Passionate</a:t>
            </a:r>
            <a:endParaRPr lang="en-US" sz="3200" dirty="0">
              <a:latin typeface="Times New Roman"/>
              <a:cs typeface="Times New Roman"/>
            </a:endParaRPr>
          </a:p>
        </p:txBody>
      </p:sp>
      <p:sp>
        <p:nvSpPr>
          <p:cNvPr id="12" name="TextBox 11"/>
          <p:cNvSpPr txBox="1"/>
          <p:nvPr/>
        </p:nvSpPr>
        <p:spPr>
          <a:xfrm>
            <a:off x="482001" y="2775897"/>
            <a:ext cx="2031325"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Committed</a:t>
            </a:r>
            <a:endParaRPr lang="en-US" sz="3200" dirty="0">
              <a:latin typeface="Times New Roman"/>
              <a:cs typeface="Times New Roman"/>
            </a:endParaRPr>
          </a:p>
        </p:txBody>
      </p:sp>
      <p:sp>
        <p:nvSpPr>
          <p:cNvPr id="13" name="TextBox 12"/>
          <p:cNvSpPr txBox="1"/>
          <p:nvPr/>
        </p:nvSpPr>
        <p:spPr>
          <a:xfrm>
            <a:off x="497823" y="3225580"/>
            <a:ext cx="2967479"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Success-oriented</a:t>
            </a:r>
            <a:endParaRPr lang="en-US" sz="3200" dirty="0">
              <a:latin typeface="Times New Roman"/>
              <a:cs typeface="Times New Roman"/>
            </a:endParaRPr>
          </a:p>
        </p:txBody>
      </p:sp>
      <p:sp>
        <p:nvSpPr>
          <p:cNvPr id="14" name="TextBox 13"/>
          <p:cNvSpPr txBox="1"/>
          <p:nvPr/>
        </p:nvSpPr>
        <p:spPr>
          <a:xfrm>
            <a:off x="511002" y="3688575"/>
            <a:ext cx="189026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Organized</a:t>
            </a:r>
            <a:endParaRPr lang="en-US" sz="3200" dirty="0">
              <a:latin typeface="Times New Roman"/>
              <a:cs typeface="Times New Roman"/>
            </a:endParaRPr>
          </a:p>
        </p:txBody>
      </p:sp>
      <p:sp>
        <p:nvSpPr>
          <p:cNvPr id="15" name="TextBox 14"/>
          <p:cNvSpPr txBox="1"/>
          <p:nvPr/>
        </p:nvSpPr>
        <p:spPr>
          <a:xfrm>
            <a:off x="522790" y="4123967"/>
            <a:ext cx="1688884"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Dynamic</a:t>
            </a:r>
            <a:endParaRPr lang="en-US" sz="3200" dirty="0">
              <a:latin typeface="Times New Roman"/>
              <a:cs typeface="Times New Roman"/>
            </a:endParaRPr>
          </a:p>
        </p:txBody>
      </p:sp>
      <p:sp>
        <p:nvSpPr>
          <p:cNvPr id="16" name="TextBox 15"/>
          <p:cNvSpPr txBox="1"/>
          <p:nvPr/>
        </p:nvSpPr>
        <p:spPr>
          <a:xfrm>
            <a:off x="535969" y="4559421"/>
            <a:ext cx="1507143"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Positive</a:t>
            </a:r>
            <a:endParaRPr lang="en-US" sz="3200" dirty="0">
              <a:latin typeface="Times New Roman"/>
              <a:cs typeface="Times New Roman"/>
            </a:endParaRPr>
          </a:p>
        </p:txBody>
      </p:sp>
      <p:sp>
        <p:nvSpPr>
          <p:cNvPr id="17" name="TextBox 16"/>
          <p:cNvSpPr txBox="1"/>
          <p:nvPr/>
        </p:nvSpPr>
        <p:spPr>
          <a:xfrm>
            <a:off x="535968" y="4990780"/>
            <a:ext cx="8268307" cy="1077218"/>
          </a:xfrm>
          <a:prstGeom prst="rect">
            <a:avLst/>
          </a:prstGeom>
          <a:noFill/>
          <a:effectLst>
            <a:outerShdw blurRad="50800" dist="38100" dir="2700000">
              <a:srgbClr val="000000">
                <a:alpha val="43000"/>
              </a:srgbClr>
            </a:outerShdw>
          </a:effectLst>
        </p:spPr>
        <p:txBody>
          <a:bodyPr wrap="square" rtlCol="0">
            <a:spAutoFit/>
          </a:bodyPr>
          <a:lstStyle/>
          <a:p>
            <a:r>
              <a:rPr lang="en-US" sz="3200" dirty="0" smtClean="0">
                <a:latin typeface="Times New Roman"/>
                <a:cs typeface="Times New Roman"/>
              </a:rPr>
              <a:t>A Team Player/Builder with Students, Staff and Parents</a:t>
            </a:r>
            <a:endParaRPr lang="en-US" sz="32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900" decel="100000" fill="hold"/>
                                        <p:tgtEl>
                                          <p:spTgt spid="1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900" decel="100000" fill="hold"/>
                                        <p:tgtEl>
                                          <p:spTgt spid="1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900" decel="100000" fill="hold"/>
                                        <p:tgtEl>
                                          <p:spTgt spid="1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57349"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0"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7352"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pic>
        <p:nvPicPr>
          <p:cNvPr id="7" name="Picture 6"/>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7166072" y="5195126"/>
            <a:ext cx="1735524" cy="1301643"/>
          </a:xfrm>
          <a:prstGeom prst="rect">
            <a:avLst/>
          </a:prstGeom>
          <a:noFill/>
          <a:ln w="9525">
            <a:noFill/>
            <a:miter lim="800000"/>
            <a:headEnd/>
            <a:tailEnd/>
          </a:ln>
        </p:spPr>
      </p:pic>
      <p:pic>
        <p:nvPicPr>
          <p:cNvPr id="9" name="There is a place... copy.mp4">
            <a:hlinkClick r:id="" action="ppaction://media"/>
          </p:cNvPr>
          <p:cNvPicPr/>
          <p:nvPr>
            <a:videoFile r:link="rId1"/>
          </p:nvPr>
        </p:nvPicPr>
        <p:blipFill>
          <a:blip r:embed="rId6"/>
          <a:stretch>
            <a:fillRect/>
          </a:stretch>
        </p:blipFill>
        <p:spPr>
          <a:xfrm>
            <a:off x="149069" y="100804"/>
            <a:ext cx="8898296" cy="500529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10"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59397"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9398" name="Rectangle 3"/>
          <p:cNvSpPr>
            <a:spLocks noChangeArrowheads="1"/>
          </p:cNvSpPr>
          <p:nvPr/>
        </p:nvSpPr>
        <p:spPr bwMode="auto">
          <a:xfrm>
            <a:off x="4572000" y="381000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59400" name="Rectangle 5"/>
          <p:cNvSpPr>
            <a:spLocks noChangeArrowheads="1"/>
          </p:cNvSpPr>
          <p:nvPr/>
        </p:nvSpPr>
        <p:spPr bwMode="auto">
          <a:xfrm>
            <a:off x="457200" y="1828800"/>
            <a:ext cx="184666" cy="646331"/>
          </a:xfrm>
          <a:prstGeom prst="rect">
            <a:avLst/>
          </a:prstGeom>
          <a:noFill/>
          <a:ln w="9525">
            <a:noFill/>
            <a:miter lim="800000"/>
            <a:headEnd/>
            <a:tailEnd/>
          </a:ln>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59401" name="Rectangle 6"/>
          <p:cNvSpPr>
            <a:spLocks noChangeArrowheads="1"/>
          </p:cNvSpPr>
          <p:nvPr/>
        </p:nvSpPr>
        <p:spPr bwMode="auto">
          <a:xfrm>
            <a:off x="228600" y="179478"/>
            <a:ext cx="8686800" cy="2894639"/>
          </a:xfrm>
          <a:prstGeom prst="rect">
            <a:avLst/>
          </a:prstGeom>
          <a:noFill/>
          <a:ln w="9525">
            <a:noFill/>
            <a:miter lim="800000"/>
            <a:headEnd/>
            <a:tailEnd/>
          </a:ln>
        </p:spPr>
        <p:txBody>
          <a:bodyPr>
            <a:prstTxWarp prst="textNoShape">
              <a:avLst/>
            </a:prstTxWarp>
            <a:spAutoFit/>
          </a:bodyPr>
          <a:lstStyle/>
          <a:p>
            <a:pPr marL="457200" indent="-457200" eaLnBrk="1" hangingPunct="1">
              <a:lnSpc>
                <a:spcPct val="90000"/>
              </a:lnSpc>
              <a:spcBef>
                <a:spcPct val="20000"/>
              </a:spcBef>
              <a:buClr>
                <a:srgbClr val="FFCC00"/>
              </a:buClr>
            </a:pPr>
            <a:r>
              <a:rPr lang="en-US" sz="3600" dirty="0" smtClean="0">
                <a:solidFill>
                  <a:srgbClr val="FFFF00"/>
                </a:solidFill>
                <a:effectLst>
                  <a:outerShdw blurRad="50800" dist="38100" dir="2700000">
                    <a:srgbClr val="000000">
                      <a:alpha val="43000"/>
                    </a:srgbClr>
                  </a:outerShdw>
                </a:effectLst>
                <a:latin typeface="Times New Roman"/>
                <a:cs typeface="Times New Roman"/>
              </a:rPr>
              <a:t>10.	Come </a:t>
            </a:r>
            <a:r>
              <a:rPr lang="en-US" sz="3600" dirty="0">
                <a:solidFill>
                  <a:srgbClr val="FFFF00"/>
                </a:solidFill>
                <a:effectLst>
                  <a:outerShdw blurRad="50800" dist="38100" dir="2700000">
                    <a:srgbClr val="000000">
                      <a:alpha val="43000"/>
                    </a:srgbClr>
                  </a:outerShdw>
                </a:effectLst>
                <a:latin typeface="Times New Roman"/>
                <a:cs typeface="Times New Roman"/>
              </a:rPr>
              <a:t>up with a clever version of a “Happy Birthday” song to serenade your school staff on their special day.  </a:t>
            </a:r>
            <a:r>
              <a:rPr lang="en-US" sz="3600" u="sng" dirty="0">
                <a:effectLst>
                  <a:outerShdw blurRad="50800" dist="38100" dir="2700000">
                    <a:srgbClr val="000000">
                      <a:alpha val="43000"/>
                    </a:srgbClr>
                  </a:outerShdw>
                </a:effectLst>
                <a:latin typeface="Times New Roman"/>
                <a:cs typeface="Times New Roman"/>
              </a:rPr>
              <a:t>THEY WILL LOVE YOU FOR IT</a:t>
            </a:r>
            <a:r>
              <a:rPr lang="en-US" sz="3600" dirty="0">
                <a:effectLst>
                  <a:outerShdw blurRad="50800" dist="38100" dir="2700000">
                    <a:srgbClr val="000000">
                      <a:alpha val="43000"/>
                    </a:srgbClr>
                  </a:outerShdw>
                </a:effectLst>
                <a:latin typeface="Times New Roman"/>
                <a:cs typeface="Times New Roman"/>
              </a:rPr>
              <a:t>! Give away FREEBIES!  </a:t>
            </a:r>
            <a:endParaRPr lang="en-US" sz="36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AutoNum type="arabicPeriod" startAt="8"/>
            </a:pPr>
            <a:endParaRPr lang="en-US" dirty="0" smtClean="0">
              <a:solidFill>
                <a:srgbClr val="FFFF00"/>
              </a:solidFill>
              <a:effectLst>
                <a:outerShdw blurRad="50800" dist="38100" dir="2700000">
                  <a:srgbClr val="000000">
                    <a:alpha val="43000"/>
                  </a:srgbClr>
                </a:outerShdw>
              </a:effectLst>
              <a:latin typeface="Times New Roman"/>
              <a:cs typeface="Times New Roman"/>
            </a:endParaRPr>
          </a:p>
        </p:txBody>
      </p:sp>
      <p:sp>
        <p:nvSpPr>
          <p:cNvPr id="11" name="TextBox 10"/>
          <p:cNvSpPr txBox="1"/>
          <p:nvPr/>
        </p:nvSpPr>
        <p:spPr>
          <a:xfrm>
            <a:off x="3133904" y="4017407"/>
            <a:ext cx="2464474" cy="369332"/>
          </a:xfrm>
          <a:prstGeom prst="rect">
            <a:avLst/>
          </a:prstGeom>
          <a:noFill/>
        </p:spPr>
        <p:txBody>
          <a:bodyPr wrap="none" rtlCol="0">
            <a:spAutoFit/>
          </a:bodyPr>
          <a:lstStyle/>
          <a:p>
            <a:r>
              <a:rPr lang="en-US" dirty="0" smtClean="0"/>
              <a:t>Insert Serenade Photo</a:t>
            </a:r>
            <a:endParaRPr lang="en-US" dirty="0"/>
          </a:p>
        </p:txBody>
      </p:sp>
      <p:pic>
        <p:nvPicPr>
          <p:cNvPr id="12" name="Picture 11" descr="VDaysingers7178.preview.jpg"/>
          <p:cNvPicPr>
            <a:picLocks noChangeAspect="1"/>
          </p:cNvPicPr>
          <p:nvPr/>
        </p:nvPicPr>
        <p:blipFill>
          <a:blip r:embed="rId3">
            <a:alphaModFix/>
          </a:blip>
          <a:stretch>
            <a:fillRect/>
          </a:stretch>
        </p:blipFill>
        <p:spPr>
          <a:xfrm>
            <a:off x="2136562" y="2747978"/>
            <a:ext cx="4870875" cy="3277521"/>
          </a:xfrm>
          <a:prstGeom prst="rect">
            <a:avLst/>
          </a:prstGeom>
          <a:effectLst>
            <a:softEdge rad="1143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63493"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3494"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3496"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2" name="Rectangle 6"/>
          <p:cNvSpPr>
            <a:spLocks noChangeArrowheads="1"/>
          </p:cNvSpPr>
          <p:nvPr/>
        </p:nvSpPr>
        <p:spPr bwMode="auto">
          <a:xfrm>
            <a:off x="152400" y="228303"/>
            <a:ext cx="8991600" cy="5667706"/>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4000" b="1" dirty="0" smtClean="0">
                <a:effectLst>
                  <a:outerShdw blurRad="50800" dist="38100" dir="2700000">
                    <a:srgbClr val="000000">
                      <a:alpha val="43000"/>
                    </a:srgbClr>
                  </a:outerShdw>
                </a:effectLst>
                <a:latin typeface="Times New Roman"/>
                <a:cs typeface="Times New Roman"/>
              </a:rPr>
              <a:t>Remember</a:t>
            </a:r>
            <a:r>
              <a:rPr lang="en-US" sz="4000" b="1" dirty="0">
                <a:effectLst>
                  <a:outerShdw blurRad="50800" dist="38100" dir="2700000">
                    <a:srgbClr val="000000">
                      <a:alpha val="43000"/>
                    </a:srgbClr>
                  </a:outerShdw>
                </a:effectLst>
                <a:latin typeface="Times New Roman"/>
                <a:cs typeface="Times New Roman"/>
              </a:rPr>
              <a:t>. . </a:t>
            </a:r>
            <a:r>
              <a:rPr lang="en-US" sz="4000" b="1" dirty="0" smtClean="0">
                <a:effectLst>
                  <a:outerShdw blurRad="50800" dist="38100" dir="2700000">
                    <a:srgbClr val="000000">
                      <a:alpha val="43000"/>
                    </a:srgbClr>
                  </a:outerShdw>
                </a:effectLst>
                <a:latin typeface="Times New Roman"/>
                <a:cs typeface="Times New Roman"/>
              </a:rPr>
              <a:t>.</a:t>
            </a:r>
            <a:r>
              <a:rPr lang="en-US" sz="4000" b="1" i="1" dirty="0" smtClean="0">
                <a:solidFill>
                  <a:srgbClr val="FFFF00"/>
                </a:solidFill>
                <a:effectLst>
                  <a:outerShdw blurRad="50800" dist="38100" dir="2700000">
                    <a:srgbClr val="000000">
                      <a:alpha val="43000"/>
                    </a:srgbClr>
                  </a:outerShdw>
                </a:effectLst>
                <a:latin typeface="Times New Roman"/>
                <a:cs typeface="Times New Roman"/>
              </a:rPr>
              <a:t>Your </a:t>
            </a:r>
            <a:r>
              <a:rPr lang="en-US" sz="4000" b="1" i="1" dirty="0">
                <a:solidFill>
                  <a:srgbClr val="FFFF00"/>
                </a:solidFill>
                <a:effectLst>
                  <a:outerShdw blurRad="50800" dist="38100" dir="2700000">
                    <a:srgbClr val="000000">
                      <a:alpha val="43000"/>
                    </a:srgbClr>
                  </a:outerShdw>
                </a:effectLst>
                <a:latin typeface="Times New Roman"/>
                <a:cs typeface="Times New Roman"/>
              </a:rPr>
              <a:t>principal needs </a:t>
            </a:r>
            <a:r>
              <a:rPr lang="en-US" sz="4000" b="1" i="1" u="sng" dirty="0">
                <a:solidFill>
                  <a:srgbClr val="FFFF00"/>
                </a:solidFill>
                <a:effectLst>
                  <a:outerShdw blurRad="50800" dist="38100" dir="2700000">
                    <a:srgbClr val="000000">
                      <a:alpha val="43000"/>
                    </a:srgbClr>
                  </a:outerShdw>
                </a:effectLst>
                <a:latin typeface="Times New Roman"/>
                <a:cs typeface="Times New Roman"/>
              </a:rPr>
              <a:t>YOU</a:t>
            </a:r>
            <a:r>
              <a:rPr lang="en-US" sz="4000" b="1" i="1" dirty="0">
                <a:solidFill>
                  <a:srgbClr val="FFFF00"/>
                </a:solidFill>
                <a:effectLst>
                  <a:outerShdw blurRad="50800" dist="38100" dir="2700000">
                    <a:srgbClr val="000000">
                      <a:alpha val="43000"/>
                    </a:srgbClr>
                  </a:outerShdw>
                </a:effectLst>
                <a:latin typeface="Times New Roman"/>
                <a:cs typeface="Times New Roman"/>
              </a:rPr>
              <a:t>!</a:t>
            </a:r>
            <a:endParaRPr lang="en-US" sz="4000" b="1" dirty="0">
              <a:solidFill>
                <a:srgbClr val="FFFF00"/>
              </a:solidFill>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sz="10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Be </a:t>
            </a:r>
            <a:r>
              <a:rPr lang="en-US" sz="3600" dirty="0">
                <a:effectLst>
                  <a:outerShdw blurRad="50800" dist="38100" dir="2700000">
                    <a:srgbClr val="000000">
                      <a:alpha val="43000"/>
                    </a:srgbClr>
                  </a:outerShdw>
                </a:effectLst>
                <a:latin typeface="Times New Roman"/>
                <a:cs typeface="Times New Roman"/>
              </a:rPr>
              <a:t>an active, involved member of the </a:t>
            </a:r>
            <a:r>
              <a:rPr lang="en-US" sz="3600" dirty="0" smtClean="0">
                <a:effectLst>
                  <a:outerShdw blurRad="50800" dist="38100" dir="2700000">
                    <a:srgbClr val="000000">
                      <a:alpha val="43000"/>
                    </a:srgbClr>
                  </a:outerShdw>
                </a:effectLst>
                <a:latin typeface="Times New Roman"/>
                <a:cs typeface="Times New Roman"/>
              </a:rPr>
              <a:t>faculty.</a:t>
            </a: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Take </a:t>
            </a:r>
            <a:r>
              <a:rPr lang="en-US" sz="3600" dirty="0">
                <a:effectLst>
                  <a:outerShdw blurRad="50800" dist="38100" dir="2700000">
                    <a:srgbClr val="000000">
                      <a:alpha val="43000"/>
                    </a:srgbClr>
                  </a:outerShdw>
                </a:effectLst>
                <a:latin typeface="Times New Roman"/>
                <a:cs typeface="Times New Roman"/>
              </a:rPr>
              <a:t>part in as many school activities as you </a:t>
            </a:r>
            <a:r>
              <a:rPr lang="en-US" sz="3600" dirty="0" smtClean="0">
                <a:effectLst>
                  <a:outerShdw blurRad="50800" dist="38100" dir="2700000">
                    <a:srgbClr val="000000">
                      <a:alpha val="43000"/>
                    </a:srgbClr>
                  </a:outerShdw>
                </a:effectLst>
                <a:latin typeface="Times New Roman"/>
                <a:cs typeface="Times New Roman"/>
              </a:rPr>
              <a:t>can.</a:t>
            </a: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Volunteer </a:t>
            </a:r>
            <a:r>
              <a:rPr lang="en-US" sz="3600" dirty="0">
                <a:effectLst>
                  <a:outerShdw blurRad="50800" dist="38100" dir="2700000">
                    <a:srgbClr val="000000">
                      <a:alpha val="43000"/>
                    </a:srgbClr>
                  </a:outerShdw>
                </a:effectLst>
                <a:latin typeface="Times New Roman"/>
                <a:cs typeface="Times New Roman"/>
              </a:rPr>
              <a:t>to help</a:t>
            </a:r>
            <a:r>
              <a:rPr lang="en-US" sz="3600" dirty="0" smtClean="0">
                <a:effectLst>
                  <a:outerShdw blurRad="50800" dist="38100" dir="2700000">
                    <a:srgbClr val="000000">
                      <a:alpha val="43000"/>
                    </a:srgbClr>
                  </a:outerShdw>
                </a:effectLst>
                <a:latin typeface="Times New Roman"/>
                <a:cs typeface="Times New Roman"/>
              </a:rPr>
              <a:t> when </a:t>
            </a:r>
            <a:r>
              <a:rPr lang="en-US" sz="3600" dirty="0">
                <a:effectLst>
                  <a:outerShdw blurRad="50800" dist="38100" dir="2700000">
                    <a:srgbClr val="000000">
                      <a:alpha val="43000"/>
                    </a:srgbClr>
                  </a:outerShdw>
                </a:effectLst>
                <a:latin typeface="Times New Roman"/>
                <a:cs typeface="Times New Roman"/>
              </a:rPr>
              <a:t>needed. </a:t>
            </a:r>
            <a:r>
              <a:rPr lang="en-US" sz="3600" dirty="0" smtClean="0">
                <a:effectLst>
                  <a:outerShdw blurRad="50800" dist="38100" dir="2700000">
                    <a:srgbClr val="000000">
                      <a:alpha val="43000"/>
                    </a:srgbClr>
                  </a:outerShdw>
                </a:effectLst>
                <a:latin typeface="Times New Roman"/>
                <a:cs typeface="Times New Roman"/>
              </a:rPr>
              <a:t> </a:t>
            </a: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Organize faculty functions</a:t>
            </a:r>
            <a:r>
              <a:rPr lang="en-US" sz="3600" dirty="0">
                <a:effectLst>
                  <a:outerShdw blurRad="50800" dist="38100" dir="2700000">
                    <a:srgbClr val="000000">
                      <a:alpha val="43000"/>
                    </a:srgbClr>
                  </a:outerShdw>
                </a:effectLst>
                <a:latin typeface="Times New Roman"/>
                <a:cs typeface="Times New Roman"/>
              </a:rPr>
              <a:t>, school food drives, </a:t>
            </a:r>
            <a:r>
              <a:rPr lang="en-US" sz="3600" dirty="0" smtClean="0">
                <a:effectLst>
                  <a:outerShdw blurRad="50800" dist="38100" dir="2700000">
                    <a:srgbClr val="000000">
                      <a:alpha val="43000"/>
                    </a:srgbClr>
                  </a:outerShdw>
                </a:effectLst>
                <a:latin typeface="Times New Roman"/>
                <a:cs typeface="Times New Roman"/>
              </a:rPr>
              <a:t>etc. (at least one each semester)</a:t>
            </a:r>
          </a:p>
          <a:p>
            <a:pPr marL="457200" indent="-457200" eaLnBrk="1" hangingPunct="1">
              <a:lnSpc>
                <a:spcPct val="90000"/>
              </a:lnSpc>
              <a:spcBef>
                <a:spcPct val="20000"/>
              </a:spcBef>
              <a:buClr>
                <a:srgbClr val="FFFF00"/>
              </a:buClr>
              <a:buFont typeface="Arial"/>
              <a:buChar char="•"/>
            </a:pPr>
            <a:r>
              <a:rPr lang="en-US" sz="3600" dirty="0" smtClean="0">
                <a:effectLst>
                  <a:outerShdw blurRad="50800" dist="38100" dir="2700000">
                    <a:srgbClr val="000000">
                      <a:alpha val="43000"/>
                    </a:srgbClr>
                  </a:outerShdw>
                </a:effectLst>
                <a:latin typeface="Times New Roman"/>
                <a:cs typeface="Times New Roman"/>
              </a:rPr>
              <a:t>Ask </a:t>
            </a:r>
            <a:r>
              <a:rPr lang="en-US" sz="3600" dirty="0">
                <a:effectLst>
                  <a:outerShdw blurRad="50800" dist="38100" dir="2700000">
                    <a:srgbClr val="000000">
                      <a:alpha val="43000"/>
                    </a:srgbClr>
                  </a:outerShdw>
                </a:effectLst>
                <a:latin typeface="Times New Roman"/>
                <a:cs typeface="Times New Roman"/>
              </a:rPr>
              <a:t>how you/your program can help build school spirit.</a:t>
            </a:r>
            <a:endParaRPr lang="en-US" sz="3600" dirty="0" smtClean="0">
              <a:effectLst>
                <a:outerShdw blurRad="50800" dist="38100" dir="2700000">
                  <a:srgbClr val="000000">
                    <a:alpha val="43000"/>
                  </a:srgbClr>
                </a:outerShdw>
              </a:effectLst>
              <a:latin typeface="Times New Roman"/>
              <a:cs typeface="Times New Roman"/>
            </a:endParaRPr>
          </a:p>
          <a:p>
            <a:pPr marL="457200" indent="-457200" eaLnBrk="1" hangingPunct="1">
              <a:lnSpc>
                <a:spcPct val="90000"/>
              </a:lnSpc>
              <a:spcBef>
                <a:spcPct val="20000"/>
              </a:spcBef>
              <a:buClr>
                <a:srgbClr val="FFCC00"/>
              </a:buClr>
              <a:buFont typeface="Arial" pitchFamily="-104" charset="0"/>
              <a:buNone/>
            </a:pPr>
            <a:endParaRPr lang="en-US" dirty="0" smtClean="0">
              <a:effectLst>
                <a:outerShdw blurRad="50800" dist="38100" dir="2700000">
                  <a:srgbClr val="000000">
                    <a:alpha val="43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4"/>
          <p:cNvSpPr>
            <a:spLocks noGrp="1" noChangeArrowheads="1"/>
          </p:cNvSpPr>
          <p:nvPr>
            <p:ph type="dt" sz="quarter" idx="10"/>
          </p:nvPr>
        </p:nvSpPr>
        <p:spPr>
          <a:effectLst>
            <a:outerShdw blurRad="50800" dist="38100" dir="2700000">
              <a:srgbClr val="000000">
                <a:alpha val="43000"/>
              </a:srgbClr>
            </a:outerShdw>
          </a:effectLst>
        </p:spPr>
        <p:txBody>
          <a:bodyPr/>
          <a:lstStyle/>
          <a:p>
            <a:pPr>
              <a:defRPr/>
            </a:pPr>
            <a:endParaRPr lang="en-US">
              <a:latin typeface="Times New Roman"/>
              <a:cs typeface="Times New Roman"/>
            </a:endParaRPr>
          </a:p>
        </p:txBody>
      </p:sp>
      <p:sp>
        <p:nvSpPr>
          <p:cNvPr id="15" name="Rectangle 6"/>
          <p:cNvSpPr>
            <a:spLocks noGrp="1" noChangeArrowheads="1"/>
          </p:cNvSpPr>
          <p:nvPr>
            <p:ph type="sldNum" sz="quarter" idx="12"/>
          </p:nvPr>
        </p:nvSpPr>
        <p:spPr>
          <a:effectLst>
            <a:outerShdw blurRad="50800" dist="38100" dir="2700000">
              <a:srgbClr val="000000">
                <a:alpha val="43000"/>
              </a:srgbClr>
            </a:outerShdw>
          </a:effectLst>
        </p:spPr>
        <p:txBody>
          <a:bodyPr/>
          <a:lstStyle/>
          <a:p>
            <a:pPr>
              <a:defRPr/>
            </a:pPr>
            <a:endParaRPr lang="en-US" dirty="0">
              <a:latin typeface="Times New Roman"/>
              <a:cs typeface="Times New Roman"/>
            </a:endParaRPr>
          </a:p>
        </p:txBody>
      </p:sp>
      <p:sp>
        <p:nvSpPr>
          <p:cNvPr id="65541"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5542"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5543" name="Rectangle 4"/>
          <p:cNvSpPr>
            <a:spLocks noChangeArrowheads="1"/>
          </p:cNvSpPr>
          <p:nvPr/>
        </p:nvSpPr>
        <p:spPr bwMode="auto">
          <a:xfrm>
            <a:off x="0" y="152400"/>
            <a:ext cx="9144000" cy="1212640"/>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eaLnBrk="1" hangingPunct="1">
              <a:spcBef>
                <a:spcPct val="20000"/>
              </a:spcBef>
              <a:buClr>
                <a:srgbClr val="FFCC00"/>
              </a:buClr>
              <a:buFont typeface="Wingdings" pitchFamily="-104" charset="2"/>
              <a:buNone/>
            </a:pPr>
            <a:r>
              <a:rPr lang="en-US" sz="4400" b="1" i="1" dirty="0" smtClean="0">
                <a:solidFill>
                  <a:srgbClr val="FFFF00"/>
                </a:solidFill>
                <a:effectLst>
                  <a:outerShdw blurRad="50800" dist="38100" dir="2700000">
                    <a:srgbClr val="000000">
                      <a:alpha val="43000"/>
                    </a:srgbClr>
                  </a:outerShdw>
                </a:effectLst>
                <a:latin typeface="Times New Roman"/>
                <a:cs typeface="Times New Roman"/>
              </a:rPr>
              <a:t>11 Leadership Truths from “Dr. Tim”</a:t>
            </a:r>
          </a:p>
          <a:p>
            <a:pPr algn="ctr" eaLnBrk="1" hangingPunct="1">
              <a:spcBef>
                <a:spcPct val="20000"/>
              </a:spcBef>
              <a:buClr>
                <a:srgbClr val="FFCC00"/>
              </a:buClr>
              <a:buFont typeface="Wingdings" pitchFamily="-104" charset="2"/>
              <a:buNone/>
            </a:pPr>
            <a:r>
              <a:rPr lang="en-US" sz="2400" i="1" dirty="0" smtClean="0">
                <a:solidFill>
                  <a:srgbClr val="FFFF00"/>
                </a:solidFill>
                <a:latin typeface="Times New Roman"/>
                <a:cs typeface="Times New Roman"/>
              </a:rPr>
              <a:t>(From: Leadership, Vision, Commitment, Action)</a:t>
            </a:r>
            <a:endParaRPr lang="en-US" sz="2400" dirty="0" smtClean="0">
              <a:latin typeface="Times New Roman"/>
              <a:cs typeface="Times New Roman"/>
            </a:endParaRPr>
          </a:p>
        </p:txBody>
      </p:sp>
      <p:sp>
        <p:nvSpPr>
          <p:cNvPr id="65544"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71687" name="Rectangle 7"/>
          <p:cNvSpPr>
            <a:spLocks noChangeArrowheads="1"/>
          </p:cNvSpPr>
          <p:nvPr/>
        </p:nvSpPr>
        <p:spPr bwMode="auto">
          <a:xfrm>
            <a:off x="0" y="1600249"/>
            <a:ext cx="9144000" cy="1077218"/>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457200" indent="-457200">
              <a:buFont typeface="Arial" pitchFamily="-104" charset="0"/>
              <a:buNone/>
            </a:pPr>
            <a:r>
              <a:rPr lang="en-US" sz="3200" dirty="0">
                <a:latin typeface="Times New Roman"/>
                <a:cs typeface="Times New Roman"/>
              </a:rPr>
              <a:t> 1. If you let other people do it </a:t>
            </a:r>
            <a:r>
              <a:rPr lang="en-US" sz="3200" u="sng" dirty="0">
                <a:latin typeface="Times New Roman"/>
                <a:cs typeface="Times New Roman"/>
              </a:rPr>
              <a:t>for</a:t>
            </a:r>
            <a:r>
              <a:rPr lang="en-US" sz="3200" dirty="0">
                <a:latin typeface="Times New Roman"/>
                <a:cs typeface="Times New Roman"/>
              </a:rPr>
              <a:t> you,</a:t>
            </a:r>
            <a:r>
              <a:rPr lang="en-US" sz="3200" dirty="0" smtClean="0">
                <a:latin typeface="Times New Roman"/>
                <a:cs typeface="Times New Roman"/>
              </a:rPr>
              <a:t> they </a:t>
            </a:r>
            <a:r>
              <a:rPr lang="en-US" sz="3200" dirty="0">
                <a:latin typeface="Times New Roman"/>
                <a:cs typeface="Times New Roman"/>
              </a:rPr>
              <a:t>will do it </a:t>
            </a:r>
            <a:r>
              <a:rPr lang="en-US" sz="3200" u="sng" dirty="0">
                <a:latin typeface="Times New Roman"/>
                <a:cs typeface="Times New Roman"/>
              </a:rPr>
              <a:t>to</a:t>
            </a:r>
            <a:r>
              <a:rPr lang="en-US" sz="3200" dirty="0">
                <a:latin typeface="Times New Roman"/>
                <a:cs typeface="Times New Roman"/>
              </a:rPr>
              <a:t> you.</a:t>
            </a:r>
          </a:p>
        </p:txBody>
      </p:sp>
      <p:sp>
        <p:nvSpPr>
          <p:cNvPr id="71688" name="Rectangle 8"/>
          <p:cNvSpPr>
            <a:spLocks noChangeArrowheads="1"/>
          </p:cNvSpPr>
          <p:nvPr/>
        </p:nvSpPr>
        <p:spPr bwMode="auto">
          <a:xfrm>
            <a:off x="0" y="2537649"/>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2. The harder I work, the </a:t>
            </a:r>
            <a:r>
              <a:rPr lang="en-US" sz="3200" u="sng" dirty="0">
                <a:latin typeface="Times New Roman"/>
                <a:cs typeface="Times New Roman"/>
              </a:rPr>
              <a:t>luckier</a:t>
            </a:r>
            <a:r>
              <a:rPr lang="en-US" sz="3200" dirty="0">
                <a:latin typeface="Times New Roman"/>
                <a:cs typeface="Times New Roman"/>
              </a:rPr>
              <a:t> I get.</a:t>
            </a:r>
          </a:p>
        </p:txBody>
      </p:sp>
      <p:sp>
        <p:nvSpPr>
          <p:cNvPr id="71689" name="Rectangle 9"/>
          <p:cNvSpPr>
            <a:spLocks noChangeArrowheads="1"/>
          </p:cNvSpPr>
          <p:nvPr/>
        </p:nvSpPr>
        <p:spPr bwMode="auto">
          <a:xfrm>
            <a:off x="0" y="3095086"/>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3. 99% responsibility doesn’t work.</a:t>
            </a:r>
          </a:p>
        </p:txBody>
      </p:sp>
      <p:sp>
        <p:nvSpPr>
          <p:cNvPr id="71690" name="Rectangle 10"/>
          <p:cNvSpPr>
            <a:spLocks noChangeArrowheads="1"/>
          </p:cNvSpPr>
          <p:nvPr/>
        </p:nvSpPr>
        <p:spPr bwMode="auto">
          <a:xfrm>
            <a:off x="0" y="3626343"/>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4. Yesterday was the deadline for all complaints.</a:t>
            </a:r>
          </a:p>
        </p:txBody>
      </p:sp>
      <p:sp>
        <p:nvSpPr>
          <p:cNvPr id="71691" name="Rectangle 11"/>
          <p:cNvSpPr>
            <a:spLocks noChangeArrowheads="1"/>
          </p:cNvSpPr>
          <p:nvPr/>
        </p:nvSpPr>
        <p:spPr bwMode="auto">
          <a:xfrm>
            <a:off x="0" y="4145456"/>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5. Good leaders are scarce so I’m following myself.</a:t>
            </a:r>
          </a:p>
        </p:txBody>
      </p:sp>
      <p:sp>
        <p:nvSpPr>
          <p:cNvPr id="71694" name="Rectangle 14"/>
          <p:cNvSpPr>
            <a:spLocks noChangeArrowheads="1"/>
          </p:cNvSpPr>
          <p:nvPr/>
        </p:nvSpPr>
        <p:spPr bwMode="auto">
          <a:xfrm>
            <a:off x="0" y="4664569"/>
            <a:ext cx="9304338" cy="1077218"/>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6. The things that come to those who wait, </a:t>
            </a:r>
          </a:p>
          <a:p>
            <a:r>
              <a:rPr lang="en-US" sz="3200" dirty="0">
                <a:latin typeface="Times New Roman"/>
                <a:cs typeface="Times New Roman"/>
              </a:rPr>
              <a:t>     may be the things left by those who get there first.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7"/>
                                        </p:tgtEl>
                                        <p:attrNameLst>
                                          <p:attrName>style.visibility</p:attrName>
                                        </p:attrNameLst>
                                      </p:cBhvr>
                                      <p:to>
                                        <p:strVal val="visible"/>
                                      </p:to>
                                    </p:set>
                                    <p:anim calcmode="lin" valueType="num">
                                      <p:cBhvr additive="base">
                                        <p:cTn id="7" dur="500" fill="hold"/>
                                        <p:tgtEl>
                                          <p:spTgt spid="71687"/>
                                        </p:tgtEl>
                                        <p:attrNameLst>
                                          <p:attrName>ppt_x</p:attrName>
                                        </p:attrNameLst>
                                      </p:cBhvr>
                                      <p:tavLst>
                                        <p:tav tm="0">
                                          <p:val>
                                            <p:strVal val="#ppt_x"/>
                                          </p:val>
                                        </p:tav>
                                        <p:tav tm="100000">
                                          <p:val>
                                            <p:strVal val="#ppt_x"/>
                                          </p:val>
                                        </p:tav>
                                      </p:tavLst>
                                    </p:anim>
                                    <p:anim calcmode="lin" valueType="num">
                                      <p:cBhvr additive="base">
                                        <p:cTn id="8" dur="500" fill="hold"/>
                                        <p:tgtEl>
                                          <p:spTgt spid="716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8"/>
                                        </p:tgtEl>
                                        <p:attrNameLst>
                                          <p:attrName>style.visibility</p:attrName>
                                        </p:attrNameLst>
                                      </p:cBhvr>
                                      <p:to>
                                        <p:strVal val="visible"/>
                                      </p:to>
                                    </p:set>
                                    <p:anim calcmode="lin" valueType="num">
                                      <p:cBhvr additive="base">
                                        <p:cTn id="13" dur="500" fill="hold"/>
                                        <p:tgtEl>
                                          <p:spTgt spid="71688"/>
                                        </p:tgtEl>
                                        <p:attrNameLst>
                                          <p:attrName>ppt_x</p:attrName>
                                        </p:attrNameLst>
                                      </p:cBhvr>
                                      <p:tavLst>
                                        <p:tav tm="0">
                                          <p:val>
                                            <p:strVal val="#ppt_x"/>
                                          </p:val>
                                        </p:tav>
                                        <p:tav tm="100000">
                                          <p:val>
                                            <p:strVal val="#ppt_x"/>
                                          </p:val>
                                        </p:tav>
                                      </p:tavLst>
                                    </p:anim>
                                    <p:anim calcmode="lin" valueType="num">
                                      <p:cBhvr additive="base">
                                        <p:cTn id="14" dur="5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9"/>
                                        </p:tgtEl>
                                        <p:attrNameLst>
                                          <p:attrName>style.visibility</p:attrName>
                                        </p:attrNameLst>
                                      </p:cBhvr>
                                      <p:to>
                                        <p:strVal val="visible"/>
                                      </p:to>
                                    </p:set>
                                    <p:anim calcmode="lin" valueType="num">
                                      <p:cBhvr additive="base">
                                        <p:cTn id="19" dur="500" fill="hold"/>
                                        <p:tgtEl>
                                          <p:spTgt spid="71689"/>
                                        </p:tgtEl>
                                        <p:attrNameLst>
                                          <p:attrName>ppt_x</p:attrName>
                                        </p:attrNameLst>
                                      </p:cBhvr>
                                      <p:tavLst>
                                        <p:tav tm="0">
                                          <p:val>
                                            <p:strVal val="#ppt_x"/>
                                          </p:val>
                                        </p:tav>
                                        <p:tav tm="100000">
                                          <p:val>
                                            <p:strVal val="#ppt_x"/>
                                          </p:val>
                                        </p:tav>
                                      </p:tavLst>
                                    </p:anim>
                                    <p:anim calcmode="lin" valueType="num">
                                      <p:cBhvr additive="base">
                                        <p:cTn id="20" dur="500" fill="hold"/>
                                        <p:tgtEl>
                                          <p:spTgt spid="716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90"/>
                                        </p:tgtEl>
                                        <p:attrNameLst>
                                          <p:attrName>style.visibility</p:attrName>
                                        </p:attrNameLst>
                                      </p:cBhvr>
                                      <p:to>
                                        <p:strVal val="visible"/>
                                      </p:to>
                                    </p:set>
                                    <p:anim calcmode="lin" valueType="num">
                                      <p:cBhvr additive="base">
                                        <p:cTn id="25" dur="500" fill="hold"/>
                                        <p:tgtEl>
                                          <p:spTgt spid="71690"/>
                                        </p:tgtEl>
                                        <p:attrNameLst>
                                          <p:attrName>ppt_x</p:attrName>
                                        </p:attrNameLst>
                                      </p:cBhvr>
                                      <p:tavLst>
                                        <p:tav tm="0">
                                          <p:val>
                                            <p:strVal val="#ppt_x"/>
                                          </p:val>
                                        </p:tav>
                                        <p:tav tm="100000">
                                          <p:val>
                                            <p:strVal val="#ppt_x"/>
                                          </p:val>
                                        </p:tav>
                                      </p:tavLst>
                                    </p:anim>
                                    <p:anim calcmode="lin" valueType="num">
                                      <p:cBhvr additive="base">
                                        <p:cTn id="26" dur="500" fill="hold"/>
                                        <p:tgtEl>
                                          <p:spTgt spid="716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91"/>
                                        </p:tgtEl>
                                        <p:attrNameLst>
                                          <p:attrName>style.visibility</p:attrName>
                                        </p:attrNameLst>
                                      </p:cBhvr>
                                      <p:to>
                                        <p:strVal val="visible"/>
                                      </p:to>
                                    </p:set>
                                    <p:anim calcmode="lin" valueType="num">
                                      <p:cBhvr additive="base">
                                        <p:cTn id="31" dur="500" fill="hold"/>
                                        <p:tgtEl>
                                          <p:spTgt spid="71691"/>
                                        </p:tgtEl>
                                        <p:attrNameLst>
                                          <p:attrName>ppt_x</p:attrName>
                                        </p:attrNameLst>
                                      </p:cBhvr>
                                      <p:tavLst>
                                        <p:tav tm="0">
                                          <p:val>
                                            <p:strVal val="#ppt_x"/>
                                          </p:val>
                                        </p:tav>
                                        <p:tav tm="100000">
                                          <p:val>
                                            <p:strVal val="#ppt_x"/>
                                          </p:val>
                                        </p:tav>
                                      </p:tavLst>
                                    </p:anim>
                                    <p:anim calcmode="lin" valueType="num">
                                      <p:cBhvr additive="base">
                                        <p:cTn id="32" dur="500" fill="hold"/>
                                        <p:tgtEl>
                                          <p:spTgt spid="7169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694"/>
                                        </p:tgtEl>
                                        <p:attrNameLst>
                                          <p:attrName>style.visibility</p:attrName>
                                        </p:attrNameLst>
                                      </p:cBhvr>
                                      <p:to>
                                        <p:strVal val="visible"/>
                                      </p:to>
                                    </p:set>
                                    <p:anim calcmode="lin" valueType="num">
                                      <p:cBhvr additive="base">
                                        <p:cTn id="37" dur="500" fill="hold"/>
                                        <p:tgtEl>
                                          <p:spTgt spid="71694"/>
                                        </p:tgtEl>
                                        <p:attrNameLst>
                                          <p:attrName>ppt_x</p:attrName>
                                        </p:attrNameLst>
                                      </p:cBhvr>
                                      <p:tavLst>
                                        <p:tav tm="0">
                                          <p:val>
                                            <p:strVal val="#ppt_x"/>
                                          </p:val>
                                        </p:tav>
                                        <p:tav tm="100000">
                                          <p:val>
                                            <p:strVal val="#ppt_x"/>
                                          </p:val>
                                        </p:tav>
                                      </p:tavLst>
                                    </p:anim>
                                    <p:anim calcmode="lin" valueType="num">
                                      <p:cBhvr additive="base">
                                        <p:cTn id="38" dur="500" fill="hold"/>
                                        <p:tgtEl>
                                          <p:spTgt spid="716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88" grpId="0"/>
      <p:bldP spid="71689" grpId="0"/>
      <p:bldP spid="71690" grpId="0"/>
      <p:bldP spid="71691" grpId="0"/>
      <p:bldP spid="71694"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67589"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7590" name="Rectangle 3"/>
          <p:cNvSpPr>
            <a:spLocks noChangeArrowheads="1"/>
          </p:cNvSpPr>
          <p:nvPr/>
        </p:nvSpPr>
        <p:spPr bwMode="auto">
          <a:xfrm>
            <a:off x="4572000" y="381000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67591" name="Rectangle 4"/>
          <p:cNvSpPr>
            <a:spLocks noChangeArrowheads="1"/>
          </p:cNvSpPr>
          <p:nvPr/>
        </p:nvSpPr>
        <p:spPr bwMode="auto">
          <a:xfrm>
            <a:off x="0" y="152400"/>
            <a:ext cx="9144000" cy="121264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lgn="ctr">
              <a:spcBef>
                <a:spcPct val="20000"/>
              </a:spcBef>
              <a:buClr>
                <a:srgbClr val="FFCC00"/>
              </a:buClr>
            </a:pPr>
            <a:r>
              <a:rPr lang="en-US" sz="4400" b="1" i="1" dirty="0" smtClean="0">
                <a:solidFill>
                  <a:srgbClr val="FFFF00"/>
                </a:solidFill>
                <a:effectLst>
                  <a:outerShdw blurRad="50800" dist="38100" dir="2700000">
                    <a:srgbClr val="000000">
                      <a:alpha val="43000"/>
                    </a:srgbClr>
                  </a:outerShdw>
                </a:effectLst>
                <a:latin typeface="Times New Roman"/>
                <a:cs typeface="Times New Roman"/>
              </a:rPr>
              <a:t>11 Leadership Truths from “Dr. Tim”</a:t>
            </a:r>
          </a:p>
          <a:p>
            <a:pPr algn="ctr">
              <a:spcBef>
                <a:spcPct val="20000"/>
              </a:spcBef>
              <a:buClr>
                <a:srgbClr val="FFCC00"/>
              </a:buClr>
            </a:pPr>
            <a:r>
              <a:rPr lang="en-US" sz="2400" i="1" dirty="0" smtClean="0">
                <a:solidFill>
                  <a:srgbClr val="FFFF00"/>
                </a:solidFill>
                <a:latin typeface="Times New Roman"/>
                <a:cs typeface="Times New Roman"/>
              </a:rPr>
              <a:t>(From: Leadership, Vision, Commitment, Action)</a:t>
            </a:r>
            <a:endParaRPr lang="en-US" sz="2400" dirty="0" smtClean="0">
              <a:latin typeface="Times New Roman"/>
              <a:cs typeface="Times New Roman"/>
            </a:endParaRPr>
          </a:p>
        </p:txBody>
      </p:sp>
      <p:sp>
        <p:nvSpPr>
          <p:cNvPr id="67592" name="Rectangle 5"/>
          <p:cNvSpPr>
            <a:spLocks noChangeArrowheads="1"/>
          </p:cNvSpPr>
          <p:nvPr/>
        </p:nvSpPr>
        <p:spPr bwMode="auto">
          <a:xfrm>
            <a:off x="457200" y="1828800"/>
            <a:ext cx="184666" cy="646331"/>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pPr marL="457200" indent="-457200"/>
            <a:endParaRPr lang="en-US">
              <a:latin typeface="Times New Roman"/>
              <a:cs typeface="Times New Roman"/>
            </a:endParaRPr>
          </a:p>
          <a:p>
            <a:pPr marL="457200" indent="-457200"/>
            <a:endParaRPr lang="en-US">
              <a:latin typeface="Times New Roman"/>
              <a:cs typeface="Times New Roman"/>
            </a:endParaRPr>
          </a:p>
        </p:txBody>
      </p:sp>
      <p:sp>
        <p:nvSpPr>
          <p:cNvPr id="79878" name="Rectangle 6"/>
          <p:cNvSpPr>
            <a:spLocks noChangeArrowheads="1"/>
          </p:cNvSpPr>
          <p:nvPr/>
        </p:nvSpPr>
        <p:spPr bwMode="auto">
          <a:xfrm>
            <a:off x="184666" y="4891087"/>
            <a:ext cx="9144000" cy="543739"/>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r>
              <a:rPr lang="en-US" sz="3200" dirty="0">
                <a:latin typeface="Times New Roman"/>
                <a:cs typeface="Times New Roman"/>
              </a:rPr>
              <a:t> 11. Learn to create, </a:t>
            </a:r>
            <a:r>
              <a:rPr lang="en-US" sz="3200" u="sng" dirty="0">
                <a:latin typeface="Times New Roman"/>
                <a:cs typeface="Times New Roman"/>
              </a:rPr>
              <a:t>NOT</a:t>
            </a:r>
            <a:r>
              <a:rPr lang="en-US" sz="3200" dirty="0">
                <a:latin typeface="Times New Roman"/>
                <a:cs typeface="Times New Roman"/>
              </a:rPr>
              <a:t> to compete.</a:t>
            </a:r>
          </a:p>
        </p:txBody>
      </p:sp>
      <p:sp>
        <p:nvSpPr>
          <p:cNvPr id="79885" name="Rectangle 13"/>
          <p:cNvSpPr>
            <a:spLocks noChangeArrowheads="1"/>
          </p:cNvSpPr>
          <p:nvPr/>
        </p:nvSpPr>
        <p:spPr bwMode="auto">
          <a:xfrm>
            <a:off x="184666" y="1766887"/>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7. There is no growth without discontent.</a:t>
            </a:r>
          </a:p>
        </p:txBody>
      </p:sp>
      <p:sp>
        <p:nvSpPr>
          <p:cNvPr id="79886" name="Rectangle 14"/>
          <p:cNvSpPr>
            <a:spLocks noChangeArrowheads="1"/>
          </p:cNvSpPr>
          <p:nvPr/>
        </p:nvSpPr>
        <p:spPr bwMode="auto">
          <a:xfrm>
            <a:off x="184666" y="2432050"/>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8. We move toward what we picture in our minds.</a:t>
            </a:r>
          </a:p>
        </p:txBody>
      </p:sp>
      <p:sp>
        <p:nvSpPr>
          <p:cNvPr id="79887" name="Rectangle 15"/>
          <p:cNvSpPr>
            <a:spLocks noChangeArrowheads="1"/>
          </p:cNvSpPr>
          <p:nvPr/>
        </p:nvSpPr>
        <p:spPr bwMode="auto">
          <a:xfrm>
            <a:off x="184666" y="3138487"/>
            <a:ext cx="9144000" cy="1077218"/>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9. People who believe things can’t be done will go    </a:t>
            </a:r>
          </a:p>
          <a:p>
            <a:r>
              <a:rPr lang="en-US" sz="3200" dirty="0">
                <a:latin typeface="Times New Roman"/>
                <a:cs typeface="Times New Roman"/>
              </a:rPr>
              <a:t>     out and prove they are </a:t>
            </a:r>
            <a:r>
              <a:rPr lang="en-US" sz="3200" u="sng" dirty="0">
                <a:latin typeface="Times New Roman"/>
                <a:cs typeface="Times New Roman"/>
              </a:rPr>
              <a:t>right</a:t>
            </a:r>
            <a:r>
              <a:rPr lang="en-US" sz="3200" dirty="0">
                <a:latin typeface="Times New Roman"/>
                <a:cs typeface="Times New Roman"/>
              </a:rPr>
              <a:t>!</a:t>
            </a:r>
          </a:p>
        </p:txBody>
      </p:sp>
      <p:sp>
        <p:nvSpPr>
          <p:cNvPr id="79888" name="Rectangle 16"/>
          <p:cNvSpPr>
            <a:spLocks noChangeArrowheads="1"/>
          </p:cNvSpPr>
          <p:nvPr/>
        </p:nvSpPr>
        <p:spPr bwMode="auto">
          <a:xfrm>
            <a:off x="184666" y="4205287"/>
            <a:ext cx="9144000" cy="584776"/>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r>
              <a:rPr lang="en-US" sz="3200" dirty="0">
                <a:latin typeface="Times New Roman"/>
                <a:cs typeface="Times New Roman"/>
              </a:rPr>
              <a:t> 10. Real leaders are the cause, </a:t>
            </a:r>
            <a:r>
              <a:rPr lang="en-US" sz="3200" u="sng" dirty="0">
                <a:latin typeface="Times New Roman"/>
                <a:cs typeface="Times New Roman"/>
              </a:rPr>
              <a:t>NOT</a:t>
            </a:r>
            <a:r>
              <a:rPr lang="en-US" sz="3200" dirty="0">
                <a:latin typeface="Times New Roman"/>
                <a:cs typeface="Times New Roman"/>
              </a:rPr>
              <a:t> the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85"/>
                                        </p:tgtEl>
                                        <p:attrNameLst>
                                          <p:attrName>style.visibility</p:attrName>
                                        </p:attrNameLst>
                                      </p:cBhvr>
                                      <p:to>
                                        <p:strVal val="visible"/>
                                      </p:to>
                                    </p:set>
                                    <p:anim calcmode="lin" valueType="num">
                                      <p:cBhvr additive="base">
                                        <p:cTn id="7" dur="500" fill="hold"/>
                                        <p:tgtEl>
                                          <p:spTgt spid="79885"/>
                                        </p:tgtEl>
                                        <p:attrNameLst>
                                          <p:attrName>ppt_x</p:attrName>
                                        </p:attrNameLst>
                                      </p:cBhvr>
                                      <p:tavLst>
                                        <p:tav tm="0">
                                          <p:val>
                                            <p:strVal val="#ppt_x"/>
                                          </p:val>
                                        </p:tav>
                                        <p:tav tm="100000">
                                          <p:val>
                                            <p:strVal val="#ppt_x"/>
                                          </p:val>
                                        </p:tav>
                                      </p:tavLst>
                                    </p:anim>
                                    <p:anim calcmode="lin" valueType="num">
                                      <p:cBhvr additive="base">
                                        <p:cTn id="8" dur="500" fill="hold"/>
                                        <p:tgtEl>
                                          <p:spTgt spid="798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86"/>
                                        </p:tgtEl>
                                        <p:attrNameLst>
                                          <p:attrName>style.visibility</p:attrName>
                                        </p:attrNameLst>
                                      </p:cBhvr>
                                      <p:to>
                                        <p:strVal val="visible"/>
                                      </p:to>
                                    </p:set>
                                    <p:anim calcmode="lin" valueType="num">
                                      <p:cBhvr additive="base">
                                        <p:cTn id="13" dur="500" fill="hold"/>
                                        <p:tgtEl>
                                          <p:spTgt spid="79886"/>
                                        </p:tgtEl>
                                        <p:attrNameLst>
                                          <p:attrName>ppt_x</p:attrName>
                                        </p:attrNameLst>
                                      </p:cBhvr>
                                      <p:tavLst>
                                        <p:tav tm="0">
                                          <p:val>
                                            <p:strVal val="#ppt_x"/>
                                          </p:val>
                                        </p:tav>
                                        <p:tav tm="100000">
                                          <p:val>
                                            <p:strVal val="#ppt_x"/>
                                          </p:val>
                                        </p:tav>
                                      </p:tavLst>
                                    </p:anim>
                                    <p:anim calcmode="lin" valueType="num">
                                      <p:cBhvr additive="base">
                                        <p:cTn id="14" dur="500" fill="hold"/>
                                        <p:tgtEl>
                                          <p:spTgt spid="798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87"/>
                                        </p:tgtEl>
                                        <p:attrNameLst>
                                          <p:attrName>style.visibility</p:attrName>
                                        </p:attrNameLst>
                                      </p:cBhvr>
                                      <p:to>
                                        <p:strVal val="visible"/>
                                      </p:to>
                                    </p:set>
                                    <p:anim calcmode="lin" valueType="num">
                                      <p:cBhvr additive="base">
                                        <p:cTn id="19" dur="500" fill="hold"/>
                                        <p:tgtEl>
                                          <p:spTgt spid="79887"/>
                                        </p:tgtEl>
                                        <p:attrNameLst>
                                          <p:attrName>ppt_x</p:attrName>
                                        </p:attrNameLst>
                                      </p:cBhvr>
                                      <p:tavLst>
                                        <p:tav tm="0">
                                          <p:val>
                                            <p:strVal val="#ppt_x"/>
                                          </p:val>
                                        </p:tav>
                                        <p:tav tm="100000">
                                          <p:val>
                                            <p:strVal val="#ppt_x"/>
                                          </p:val>
                                        </p:tav>
                                      </p:tavLst>
                                    </p:anim>
                                    <p:anim calcmode="lin" valueType="num">
                                      <p:cBhvr additive="base">
                                        <p:cTn id="20" dur="500" fill="hold"/>
                                        <p:tgtEl>
                                          <p:spTgt spid="798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888"/>
                                        </p:tgtEl>
                                        <p:attrNameLst>
                                          <p:attrName>style.visibility</p:attrName>
                                        </p:attrNameLst>
                                      </p:cBhvr>
                                      <p:to>
                                        <p:strVal val="visible"/>
                                      </p:to>
                                    </p:set>
                                    <p:anim calcmode="lin" valueType="num">
                                      <p:cBhvr additive="base">
                                        <p:cTn id="25" dur="500" fill="hold"/>
                                        <p:tgtEl>
                                          <p:spTgt spid="79888"/>
                                        </p:tgtEl>
                                        <p:attrNameLst>
                                          <p:attrName>ppt_x</p:attrName>
                                        </p:attrNameLst>
                                      </p:cBhvr>
                                      <p:tavLst>
                                        <p:tav tm="0">
                                          <p:val>
                                            <p:strVal val="#ppt_x"/>
                                          </p:val>
                                        </p:tav>
                                        <p:tav tm="100000">
                                          <p:val>
                                            <p:strVal val="#ppt_x"/>
                                          </p:val>
                                        </p:tav>
                                      </p:tavLst>
                                    </p:anim>
                                    <p:anim calcmode="lin" valueType="num">
                                      <p:cBhvr additive="base">
                                        <p:cTn id="26" dur="500" fill="hold"/>
                                        <p:tgtEl>
                                          <p:spTgt spid="798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878"/>
                                        </p:tgtEl>
                                        <p:attrNameLst>
                                          <p:attrName>style.visibility</p:attrName>
                                        </p:attrNameLst>
                                      </p:cBhvr>
                                      <p:to>
                                        <p:strVal val="visible"/>
                                      </p:to>
                                    </p:set>
                                    <p:anim calcmode="lin" valueType="num">
                                      <p:cBhvr additive="base">
                                        <p:cTn id="31" dur="500" fill="hold"/>
                                        <p:tgtEl>
                                          <p:spTgt spid="79878"/>
                                        </p:tgtEl>
                                        <p:attrNameLst>
                                          <p:attrName>ppt_x</p:attrName>
                                        </p:attrNameLst>
                                      </p:cBhvr>
                                      <p:tavLst>
                                        <p:tav tm="0">
                                          <p:val>
                                            <p:strVal val="#ppt_x"/>
                                          </p:val>
                                        </p:tav>
                                        <p:tav tm="100000">
                                          <p:val>
                                            <p:strVal val="#ppt_x"/>
                                          </p:val>
                                        </p:tav>
                                      </p:tavLst>
                                    </p:anim>
                                    <p:anim calcmode="lin" valueType="num">
                                      <p:cBhvr additive="base">
                                        <p:cTn id="32"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P spid="79885" grpId="0"/>
      <p:bldP spid="79886" grpId="0"/>
      <p:bldP spid="79887" grpId="0"/>
      <p:bldP spid="79888"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4"/>
          <p:cNvSpPr>
            <a:spLocks noGrp="1" noChangeArrowheads="1"/>
          </p:cNvSpPr>
          <p:nvPr>
            <p:ph type="dt" sz="quarter" idx="10"/>
          </p:nvPr>
        </p:nvSpPr>
        <p:spPr/>
        <p:txBody>
          <a:bodyPr/>
          <a:lstStyle/>
          <a:p>
            <a:pPr>
              <a:defRPr/>
            </a:pPr>
            <a:endParaRPr lang="en-US"/>
          </a:p>
        </p:txBody>
      </p:sp>
      <p:sp>
        <p:nvSpPr>
          <p:cNvPr id="12" name="Rectangle 6"/>
          <p:cNvSpPr>
            <a:spLocks noGrp="1" noChangeArrowheads="1"/>
          </p:cNvSpPr>
          <p:nvPr>
            <p:ph type="sldNum" sz="quarter" idx="12"/>
          </p:nvPr>
        </p:nvSpPr>
        <p:spPr/>
        <p:txBody>
          <a:bodyPr/>
          <a:lstStyle/>
          <a:p>
            <a:pPr>
              <a:defRPr/>
            </a:pPr>
            <a:endParaRPr lang="en-US" dirty="0"/>
          </a:p>
        </p:txBody>
      </p:sp>
      <p:sp>
        <p:nvSpPr>
          <p:cNvPr id="69637" name="Rectangle 4"/>
          <p:cNvSpPr>
            <a:spLocks noChangeArrowheads="1"/>
          </p:cNvSpPr>
          <p:nvPr/>
        </p:nvSpPr>
        <p:spPr bwMode="auto">
          <a:xfrm>
            <a:off x="304800" y="69564"/>
            <a:ext cx="8610600" cy="823913"/>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800" b="1" i="1" dirty="0" smtClean="0">
                <a:solidFill>
                  <a:srgbClr val="FFFF00"/>
                </a:solidFill>
                <a:effectLst>
                  <a:outerShdw blurRad="50800" dist="38100" dir="2700000">
                    <a:srgbClr val="000000">
                      <a:alpha val="43000"/>
                    </a:srgbClr>
                  </a:outerShdw>
                </a:effectLst>
                <a:latin typeface="Times New Roman"/>
                <a:cs typeface="Times New Roman"/>
              </a:rPr>
              <a:t>How </a:t>
            </a:r>
            <a:r>
              <a:rPr lang="en-US" sz="4800" b="1" i="1" dirty="0">
                <a:solidFill>
                  <a:srgbClr val="FFFF00"/>
                </a:solidFill>
                <a:effectLst>
                  <a:outerShdw blurRad="50800" dist="38100" dir="2700000">
                    <a:srgbClr val="000000">
                      <a:alpha val="43000"/>
                    </a:srgbClr>
                  </a:outerShdw>
                </a:effectLst>
                <a:latin typeface="Times New Roman"/>
                <a:cs typeface="Times New Roman"/>
              </a:rPr>
              <a:t>Can I Do It All?</a:t>
            </a:r>
            <a:endParaRPr lang="en-US" sz="4400" b="1" i="1" dirty="0">
              <a:solidFill>
                <a:srgbClr val="FFFF00"/>
              </a:solidFill>
              <a:effectLst>
                <a:outerShdw blurRad="50800" dist="38100" dir="2700000">
                  <a:srgbClr val="000000">
                    <a:alpha val="43000"/>
                  </a:srgbClr>
                </a:outerShdw>
              </a:effectLst>
              <a:latin typeface="Times New Roman"/>
              <a:cs typeface="Times New Roman"/>
            </a:endParaRPr>
          </a:p>
        </p:txBody>
      </p:sp>
      <p:sp>
        <p:nvSpPr>
          <p:cNvPr id="69638" name="Rectangle 5"/>
          <p:cNvSpPr>
            <a:spLocks noChangeArrowheads="1"/>
          </p:cNvSpPr>
          <p:nvPr/>
        </p:nvSpPr>
        <p:spPr bwMode="auto">
          <a:xfrm>
            <a:off x="457200" y="1828800"/>
            <a:ext cx="184150" cy="822325"/>
          </a:xfrm>
          <a:prstGeom prst="rect">
            <a:avLst/>
          </a:prstGeom>
          <a:noFill/>
          <a:ln w="9525">
            <a:noFill/>
            <a:miter lim="800000"/>
            <a:headEnd/>
            <a:tailEnd/>
          </a:ln>
        </p:spPr>
        <p:txBody>
          <a:bodyPr wrap="none">
            <a:prstTxWarp prst="textNoShape">
              <a:avLst/>
            </a:prstTxWarp>
            <a:spAutoFit/>
          </a:bodyPr>
          <a:lstStyle/>
          <a:p>
            <a:pPr marL="457200" indent="-457200"/>
            <a:endParaRPr lang="en-US"/>
          </a:p>
          <a:p>
            <a:pPr marL="457200" indent="-457200"/>
            <a:endParaRPr lang="en-US"/>
          </a:p>
        </p:txBody>
      </p:sp>
      <p:sp>
        <p:nvSpPr>
          <p:cNvPr id="69639" name="Rectangle 6"/>
          <p:cNvSpPr>
            <a:spLocks noChangeArrowheads="1"/>
          </p:cNvSpPr>
          <p:nvPr/>
        </p:nvSpPr>
        <p:spPr bwMode="auto">
          <a:xfrm>
            <a:off x="228600" y="1752600"/>
            <a:ext cx="8686800" cy="1223963"/>
          </a:xfrm>
          <a:prstGeom prst="rect">
            <a:avLst/>
          </a:prstGeom>
          <a:noFill/>
          <a:ln w="9525">
            <a:noFill/>
            <a:miter lim="800000"/>
            <a:headEnd/>
            <a:tailEnd/>
          </a:ln>
        </p:spPr>
        <p:txBody>
          <a:bodyPr>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endParaRPr lang="en-US"/>
          </a:p>
          <a:p>
            <a:pPr marL="457200" indent="-457200" eaLnBrk="1" hangingPunct="1">
              <a:lnSpc>
                <a:spcPct val="90000"/>
              </a:lnSpc>
              <a:spcBef>
                <a:spcPct val="20000"/>
              </a:spcBef>
              <a:buClr>
                <a:srgbClr val="FFCC00"/>
              </a:buClr>
              <a:buFont typeface="Arial" pitchFamily="-104" charset="0"/>
              <a:buNone/>
            </a:pPr>
            <a:endParaRPr lang="en-US"/>
          </a:p>
          <a:p>
            <a:pPr marL="457200" indent="-457200" eaLnBrk="1" hangingPunct="1">
              <a:lnSpc>
                <a:spcPct val="90000"/>
              </a:lnSpc>
              <a:spcBef>
                <a:spcPct val="20000"/>
              </a:spcBef>
              <a:buClr>
                <a:srgbClr val="FFCC00"/>
              </a:buClr>
              <a:buFont typeface="Arial" pitchFamily="-104" charset="0"/>
              <a:buNone/>
            </a:pPr>
            <a:endParaRPr lang="en-US"/>
          </a:p>
        </p:txBody>
      </p:sp>
      <p:pic>
        <p:nvPicPr>
          <p:cNvPr id="69640" name="Picture 1031" descr="Director's Flowchart"/>
          <p:cNvPicPr>
            <a:picLocks noChangeAspect="1" noChangeArrowheads="1"/>
          </p:cNvPicPr>
          <p:nvPr/>
        </p:nvPicPr>
        <p:blipFill>
          <a:blip r:embed="rId3"/>
          <a:srcRect/>
          <a:stretch>
            <a:fillRect/>
          </a:stretch>
        </p:blipFill>
        <p:spPr bwMode="auto">
          <a:xfrm>
            <a:off x="0" y="900060"/>
            <a:ext cx="9143999"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4"/>
          <p:cNvSpPr>
            <a:spLocks noGrp="1" noChangeArrowheads="1"/>
          </p:cNvSpPr>
          <p:nvPr>
            <p:ph type="dt" sz="quarter" idx="10"/>
          </p:nvPr>
        </p:nvSpPr>
        <p:spPr/>
        <p:txBody>
          <a:bodyPr/>
          <a:lstStyle/>
          <a:p>
            <a:pPr>
              <a:defRPr/>
            </a:pPr>
            <a:endParaRPr lang="en-US"/>
          </a:p>
        </p:txBody>
      </p:sp>
      <p:sp>
        <p:nvSpPr>
          <p:cNvPr id="12" name="Rectangle 6"/>
          <p:cNvSpPr>
            <a:spLocks noGrp="1" noChangeArrowheads="1"/>
          </p:cNvSpPr>
          <p:nvPr>
            <p:ph type="sldNum" sz="quarter" idx="12"/>
          </p:nvPr>
        </p:nvSpPr>
        <p:spPr/>
        <p:txBody>
          <a:bodyPr/>
          <a:lstStyle/>
          <a:p>
            <a:pPr>
              <a:defRPr/>
            </a:pPr>
            <a:endParaRPr lang="en-US" dirty="0"/>
          </a:p>
        </p:txBody>
      </p:sp>
      <p:sp>
        <p:nvSpPr>
          <p:cNvPr id="69637" name="Rectangle 4"/>
          <p:cNvSpPr>
            <a:spLocks noChangeArrowheads="1"/>
          </p:cNvSpPr>
          <p:nvPr/>
        </p:nvSpPr>
        <p:spPr bwMode="auto">
          <a:xfrm>
            <a:off x="304800" y="69564"/>
            <a:ext cx="8610600" cy="823913"/>
          </a:xfrm>
          <a:prstGeom prst="rect">
            <a:avLst/>
          </a:prstGeom>
          <a:noFill/>
          <a:ln w="9525">
            <a:noFill/>
            <a:miter lim="800000"/>
            <a:headEnd/>
            <a:tailEnd/>
          </a:ln>
        </p:spPr>
        <p:txBody>
          <a:bodyPr>
            <a:prstTxWarp prst="textNoShape">
              <a:avLst/>
            </a:prstTxWarp>
            <a:spAutoFit/>
          </a:bodyPr>
          <a:lstStyle/>
          <a:p>
            <a:pPr algn="ctr" eaLnBrk="1" hangingPunct="1">
              <a:spcBef>
                <a:spcPct val="20000"/>
              </a:spcBef>
              <a:buClr>
                <a:srgbClr val="FFCC00"/>
              </a:buClr>
              <a:buFont typeface="Wingdings" pitchFamily="-104" charset="2"/>
              <a:buNone/>
            </a:pPr>
            <a:r>
              <a:rPr lang="en-US" sz="4800" b="1" i="1" dirty="0" smtClean="0">
                <a:solidFill>
                  <a:srgbClr val="FFFF00"/>
                </a:solidFill>
                <a:effectLst>
                  <a:outerShdw blurRad="50800" dist="38100" dir="2700000">
                    <a:srgbClr val="000000">
                      <a:alpha val="43000"/>
                    </a:srgbClr>
                  </a:outerShdw>
                </a:effectLst>
                <a:latin typeface="Times New Roman"/>
                <a:cs typeface="Times New Roman"/>
              </a:rPr>
              <a:t>How </a:t>
            </a:r>
            <a:r>
              <a:rPr lang="en-US" sz="4800" b="1" i="1" dirty="0">
                <a:solidFill>
                  <a:srgbClr val="FFFF00"/>
                </a:solidFill>
                <a:effectLst>
                  <a:outerShdw blurRad="50800" dist="38100" dir="2700000">
                    <a:srgbClr val="000000">
                      <a:alpha val="43000"/>
                    </a:srgbClr>
                  </a:outerShdw>
                </a:effectLst>
                <a:latin typeface="Times New Roman"/>
                <a:cs typeface="Times New Roman"/>
              </a:rPr>
              <a:t>Can I Do It All?</a:t>
            </a:r>
            <a:endParaRPr lang="en-US" sz="4400" b="1" i="1" dirty="0">
              <a:solidFill>
                <a:srgbClr val="FFFF00"/>
              </a:solidFill>
              <a:effectLst>
                <a:outerShdw blurRad="50800" dist="38100" dir="2700000">
                  <a:srgbClr val="000000">
                    <a:alpha val="43000"/>
                  </a:srgbClr>
                </a:outerShdw>
              </a:effectLst>
              <a:latin typeface="Times New Roman"/>
              <a:cs typeface="Times New Roman"/>
            </a:endParaRPr>
          </a:p>
        </p:txBody>
      </p:sp>
      <p:sp>
        <p:nvSpPr>
          <p:cNvPr id="69638" name="Rectangle 5"/>
          <p:cNvSpPr>
            <a:spLocks noChangeArrowheads="1"/>
          </p:cNvSpPr>
          <p:nvPr/>
        </p:nvSpPr>
        <p:spPr bwMode="auto">
          <a:xfrm>
            <a:off x="457200" y="1828800"/>
            <a:ext cx="184150" cy="822325"/>
          </a:xfrm>
          <a:prstGeom prst="rect">
            <a:avLst/>
          </a:prstGeom>
          <a:noFill/>
          <a:ln w="9525">
            <a:noFill/>
            <a:miter lim="800000"/>
            <a:headEnd/>
            <a:tailEnd/>
          </a:ln>
        </p:spPr>
        <p:txBody>
          <a:bodyPr wrap="none">
            <a:prstTxWarp prst="textNoShape">
              <a:avLst/>
            </a:prstTxWarp>
            <a:spAutoFit/>
          </a:bodyPr>
          <a:lstStyle/>
          <a:p>
            <a:pPr marL="457200" indent="-457200"/>
            <a:endParaRPr lang="en-US"/>
          </a:p>
          <a:p>
            <a:pPr marL="457200" indent="-457200"/>
            <a:endParaRPr lang="en-US"/>
          </a:p>
        </p:txBody>
      </p:sp>
      <p:sp>
        <p:nvSpPr>
          <p:cNvPr id="69639" name="Rectangle 6"/>
          <p:cNvSpPr>
            <a:spLocks noChangeArrowheads="1"/>
          </p:cNvSpPr>
          <p:nvPr/>
        </p:nvSpPr>
        <p:spPr bwMode="auto">
          <a:xfrm>
            <a:off x="228600" y="1752600"/>
            <a:ext cx="8686800" cy="1223963"/>
          </a:xfrm>
          <a:prstGeom prst="rect">
            <a:avLst/>
          </a:prstGeom>
          <a:noFill/>
          <a:ln w="9525">
            <a:noFill/>
            <a:miter lim="800000"/>
            <a:headEnd/>
            <a:tailEnd/>
          </a:ln>
        </p:spPr>
        <p:txBody>
          <a:bodyPr>
            <a:prstTxWarp prst="textNoShape">
              <a:avLst/>
            </a:prstTxWarp>
            <a:spAutoFit/>
          </a:bodyPr>
          <a:lstStyle/>
          <a:p>
            <a:pPr marL="457200" indent="-457200" eaLnBrk="1" hangingPunct="1">
              <a:lnSpc>
                <a:spcPct val="90000"/>
              </a:lnSpc>
              <a:spcBef>
                <a:spcPct val="20000"/>
              </a:spcBef>
              <a:buClr>
                <a:srgbClr val="FFCC00"/>
              </a:buClr>
              <a:buFont typeface="Arial" pitchFamily="-104" charset="0"/>
              <a:buNone/>
            </a:pPr>
            <a:endParaRPr lang="en-US"/>
          </a:p>
          <a:p>
            <a:pPr marL="457200" indent="-457200" eaLnBrk="1" hangingPunct="1">
              <a:lnSpc>
                <a:spcPct val="90000"/>
              </a:lnSpc>
              <a:spcBef>
                <a:spcPct val="20000"/>
              </a:spcBef>
              <a:buClr>
                <a:srgbClr val="FFCC00"/>
              </a:buClr>
              <a:buFont typeface="Arial" pitchFamily="-104" charset="0"/>
              <a:buNone/>
            </a:pPr>
            <a:endParaRPr lang="en-US"/>
          </a:p>
          <a:p>
            <a:pPr marL="457200" indent="-457200" eaLnBrk="1" hangingPunct="1">
              <a:lnSpc>
                <a:spcPct val="90000"/>
              </a:lnSpc>
              <a:spcBef>
                <a:spcPct val="20000"/>
              </a:spcBef>
              <a:buClr>
                <a:srgbClr val="FFCC00"/>
              </a:buClr>
              <a:buFont typeface="Arial" pitchFamily="-104" charset="0"/>
              <a:buNone/>
            </a:pPr>
            <a:endParaRPr lang="en-US"/>
          </a:p>
        </p:txBody>
      </p:sp>
      <p:sp>
        <p:nvSpPr>
          <p:cNvPr id="8" name="TextBox 7"/>
          <p:cNvSpPr txBox="1"/>
          <p:nvPr/>
        </p:nvSpPr>
        <p:spPr>
          <a:xfrm>
            <a:off x="764894" y="893477"/>
            <a:ext cx="7959783" cy="5509200"/>
          </a:xfrm>
          <a:prstGeom prst="rect">
            <a:avLst/>
          </a:prstGeom>
          <a:noFill/>
        </p:spPr>
        <p:txBody>
          <a:bodyPr wrap="square" rtlCol="0">
            <a:spAutoFit/>
          </a:bodyPr>
          <a:lstStyle/>
          <a:p>
            <a:pPr algn="ctr"/>
            <a:r>
              <a:rPr lang="en-US" sz="8800" dirty="0" smtClean="0">
                <a:effectLst>
                  <a:outerShdw blurRad="50800" dist="38100" dir="2700000">
                    <a:srgbClr val="000000">
                      <a:alpha val="43000"/>
                    </a:srgbClr>
                  </a:outerShdw>
                </a:effectLst>
                <a:latin typeface="Times New Roman"/>
                <a:cs typeface="Times New Roman"/>
              </a:rPr>
              <a:t>Stay Focused</a:t>
            </a:r>
          </a:p>
          <a:p>
            <a:pPr algn="ctr"/>
            <a:r>
              <a:rPr lang="en-US" sz="8800" dirty="0" smtClean="0">
                <a:effectLst>
                  <a:outerShdw blurRad="50800" dist="38100" dir="2700000">
                    <a:srgbClr val="000000">
                      <a:alpha val="43000"/>
                    </a:srgbClr>
                  </a:outerShdw>
                </a:effectLst>
                <a:latin typeface="Times New Roman"/>
                <a:cs typeface="Times New Roman"/>
              </a:rPr>
              <a:t>on the </a:t>
            </a:r>
            <a:r>
              <a:rPr lang="en-US" sz="8800" dirty="0" smtClean="0">
                <a:solidFill>
                  <a:srgbClr val="FFFF00"/>
                </a:solidFill>
                <a:effectLst>
                  <a:outerShdw blurRad="50800" dist="38100" dir="2700000">
                    <a:srgbClr val="000000">
                      <a:alpha val="43000"/>
                    </a:srgbClr>
                  </a:outerShdw>
                </a:effectLst>
                <a:latin typeface="Times New Roman"/>
                <a:cs typeface="Times New Roman"/>
              </a:rPr>
              <a:t>“Why!”</a:t>
            </a:r>
          </a:p>
          <a:p>
            <a:endParaRPr lang="en-US" sz="8800" dirty="0" smtClean="0">
              <a:effectLst>
                <a:outerShdw blurRad="50800" dist="38100" dir="2700000">
                  <a:srgbClr val="000000">
                    <a:alpha val="43000"/>
                  </a:srgbClr>
                </a:outerShdw>
              </a:effectLst>
            </a:endParaRPr>
          </a:p>
          <a:p>
            <a:endParaRPr lang="en-US" sz="8800" dirty="0"/>
          </a:p>
        </p:txBody>
      </p:sp>
      <p:sp>
        <p:nvSpPr>
          <p:cNvPr id="9" name="TextBox 8"/>
          <p:cNvSpPr txBox="1"/>
          <p:nvPr/>
        </p:nvSpPr>
        <p:spPr>
          <a:xfrm>
            <a:off x="-154507" y="3453991"/>
            <a:ext cx="9298507" cy="3404009"/>
          </a:xfrm>
          <a:prstGeom prst="rect">
            <a:avLst/>
          </a:prstGeom>
          <a:noFill/>
        </p:spPr>
        <p:txBody>
          <a:bodyPr wrap="none" rtlCol="0">
            <a:spAutoFit/>
          </a:bodyPr>
          <a:lstStyle/>
          <a:p>
            <a:pPr algn="ctr">
              <a:spcBef>
                <a:spcPct val="20000"/>
              </a:spcBef>
              <a:buClr>
                <a:srgbClr val="FFCC00"/>
              </a:buClr>
            </a:pPr>
            <a:r>
              <a:rPr lang="en-US" sz="8800" b="1" i="1" dirty="0" smtClean="0">
                <a:solidFill>
                  <a:srgbClr val="FFFFFF"/>
                </a:solidFill>
                <a:effectLst>
                  <a:outerShdw blurRad="50800" dist="38100" dir="2700000">
                    <a:srgbClr val="000000">
                      <a:alpha val="43000"/>
                    </a:srgbClr>
                  </a:outerShdw>
                </a:effectLst>
                <a:latin typeface="Times New Roman"/>
                <a:cs typeface="Times New Roman"/>
              </a:rPr>
              <a:t>We are </a:t>
            </a:r>
            <a:r>
              <a:rPr lang="en-US" sz="8800" b="1" i="1" u="sng" dirty="0" smtClean="0">
                <a:solidFill>
                  <a:srgbClr val="FFFFFF"/>
                </a:solidFill>
                <a:effectLst>
                  <a:outerShdw blurRad="50800" dist="38100" dir="2700000">
                    <a:srgbClr val="000000">
                      <a:alpha val="43000"/>
                    </a:srgbClr>
                  </a:outerShdw>
                </a:effectLst>
                <a:latin typeface="Times New Roman"/>
                <a:cs typeface="Times New Roman"/>
              </a:rPr>
              <a:t>ALL </a:t>
            </a:r>
            <a:r>
              <a:rPr lang="en-US" sz="8800" b="1" i="1" dirty="0" smtClean="0">
                <a:solidFill>
                  <a:srgbClr val="FFFFFF"/>
                </a:solidFill>
                <a:effectLst>
                  <a:outerShdw blurRad="50800" dist="38100" dir="2700000">
                    <a:srgbClr val="000000">
                      <a:alpha val="43000"/>
                    </a:srgbClr>
                  </a:outerShdw>
                </a:effectLst>
                <a:latin typeface="Times New Roman"/>
                <a:cs typeface="Times New Roman"/>
              </a:rPr>
              <a:t>in this </a:t>
            </a:r>
          </a:p>
          <a:p>
            <a:pPr algn="ctr">
              <a:spcBef>
                <a:spcPct val="20000"/>
              </a:spcBef>
              <a:buClr>
                <a:srgbClr val="FFCC00"/>
              </a:buClr>
            </a:pPr>
            <a:r>
              <a:rPr lang="en-US" sz="8800" b="1" i="1" dirty="0" smtClean="0">
                <a:solidFill>
                  <a:srgbClr val="FFFFFF"/>
                </a:solidFill>
                <a:effectLst>
                  <a:outerShdw blurRad="50800" dist="38100" dir="2700000">
                    <a:srgbClr val="000000">
                      <a:alpha val="43000"/>
                    </a:srgbClr>
                  </a:outerShdw>
                </a:effectLst>
                <a:latin typeface="Times New Roman"/>
                <a:cs typeface="Times New Roman"/>
              </a:rPr>
              <a:t>for the </a:t>
            </a:r>
            <a:r>
              <a:rPr lang="en-US" sz="8800" b="1" i="1" dirty="0" smtClean="0">
                <a:solidFill>
                  <a:srgbClr val="FFFF00"/>
                </a:solidFill>
                <a:effectLst>
                  <a:outerShdw blurRad="50800" dist="38100" dir="2700000">
                    <a:srgbClr val="000000">
                      <a:alpha val="43000"/>
                    </a:srgbClr>
                  </a:outerShdw>
                </a:effectLst>
                <a:latin typeface="Times New Roman"/>
                <a:cs typeface="Times New Roman"/>
              </a:rPr>
              <a:t>Kids!</a:t>
            </a:r>
            <a:endParaRPr lang="en-US" sz="8800" dirty="0" smtClean="0">
              <a:effectLst>
                <a:outerShdw blurRad="50800" dist="38100" dir="2700000">
                  <a:srgbClr val="000000">
                    <a:alpha val="43000"/>
                  </a:srgbClr>
                </a:outerShdw>
              </a:effectLst>
              <a:latin typeface="Times New Roman"/>
              <a:cs typeface="Times New Roman"/>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p:stCondLst>
                              <p:cond delay="1500"/>
                            </p:stCondLst>
                            <p:childTnLst>
                              <p:par>
                                <p:cTn id="13" presetID="54" presetClass="entr" presetSubtype="0" accel="10000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 y="737461"/>
            <a:ext cx="9143999" cy="707886"/>
          </a:xfrm>
          <a:prstGeom prst="rect">
            <a:avLst/>
          </a:prstGeom>
          <a:noFill/>
          <a:effectLst>
            <a:outerShdw blurRad="50800" dist="38100" dir="2700000">
              <a:srgbClr val="000000">
                <a:alpha val="43000"/>
              </a:srgbClr>
            </a:outerShdw>
          </a:effectLst>
        </p:spPr>
        <p:txBody>
          <a:bodyPr wrap="square" rtlCol="0">
            <a:spAutoFit/>
          </a:bodyPr>
          <a:lstStyle/>
          <a:p>
            <a:pPr algn="ctr"/>
            <a:r>
              <a:rPr lang="en-US" sz="4000" b="1" i="1" dirty="0" smtClean="0">
                <a:solidFill>
                  <a:srgbClr val="FFFF00"/>
                </a:solidFill>
                <a:latin typeface="Times New Roman"/>
                <a:cs typeface="Times New Roman"/>
              </a:rPr>
              <a:t>Contact Information:</a:t>
            </a:r>
            <a:endParaRPr lang="en-US" sz="4000" b="1" i="1" dirty="0">
              <a:solidFill>
                <a:srgbClr val="FFFF00"/>
              </a:solidFill>
              <a:latin typeface="Times New Roman"/>
              <a:cs typeface="Times New Roman"/>
            </a:endParaRPr>
          </a:p>
        </p:txBody>
      </p:sp>
      <p:sp>
        <p:nvSpPr>
          <p:cNvPr id="12" name="TextBox 11"/>
          <p:cNvSpPr txBox="1"/>
          <p:nvPr/>
        </p:nvSpPr>
        <p:spPr>
          <a:xfrm>
            <a:off x="2" y="1247580"/>
            <a:ext cx="9143998" cy="646331"/>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dirty="0" err="1" smtClean="0">
                <a:latin typeface="Times New Roman" pitchFamily="-104" charset="0"/>
              </a:rPr>
              <a:t>marcia@musicedconsultants.net</a:t>
            </a:r>
            <a:endParaRPr lang="en-US" sz="3600" dirty="0" smtClean="0">
              <a:latin typeface="Times New Roman" pitchFamily="-104" charset="0"/>
            </a:endParaRPr>
          </a:p>
        </p:txBody>
      </p:sp>
      <p:pic>
        <p:nvPicPr>
          <p:cNvPr id="13" name="Picture 12"/>
          <p:cNvPicPr>
            <a:picLocks noChangeAspect="1" noChangeArrowheads="1"/>
          </p:cNvPicPr>
          <p:nvPr/>
        </p:nvPicPr>
        <p:blipFill>
          <a:blip r:embed="rId3"/>
          <a:srcRect/>
          <a:stretch>
            <a:fillRect/>
          </a:stretch>
        </p:blipFill>
        <p:spPr bwMode="auto">
          <a:xfrm>
            <a:off x="3646989" y="1948968"/>
            <a:ext cx="1725324" cy="12805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a:spLocks noChangeArrowheads="1"/>
          </p:cNvSpPr>
          <p:nvPr/>
        </p:nvSpPr>
        <p:spPr bwMode="auto">
          <a:xfrm>
            <a:off x="2" y="3201565"/>
            <a:ext cx="9129225" cy="646331"/>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3600" dirty="0">
                <a:solidFill>
                  <a:srgbClr val="FFFFFF"/>
                </a:solidFill>
                <a:latin typeface="Times New Roman" pitchFamily="-104" charset="0"/>
              </a:rPr>
              <a:t>@</a:t>
            </a:r>
            <a:r>
              <a:rPr lang="en-US" sz="3600" dirty="0" err="1" smtClean="0">
                <a:solidFill>
                  <a:srgbClr val="FFFFFF"/>
                </a:solidFill>
                <a:latin typeface="Times New Roman" pitchFamily="-104" charset="0"/>
              </a:rPr>
              <a:t>MusicEdConsult</a:t>
            </a:r>
            <a:r>
              <a:rPr lang="en-US" sz="3600" dirty="0" smtClean="0">
                <a:solidFill>
                  <a:srgbClr val="FFFFFF"/>
                </a:solidFill>
                <a:latin typeface="Times New Roman" pitchFamily="-104" charset="0"/>
              </a:rPr>
              <a:t> on </a:t>
            </a:r>
            <a:r>
              <a:rPr lang="en-US" sz="3600" dirty="0">
                <a:solidFill>
                  <a:srgbClr val="FFFFFF"/>
                </a:solidFill>
                <a:latin typeface="Times New Roman" pitchFamily="-104" charset="0"/>
              </a:rPr>
              <a:t>Twitter</a:t>
            </a:r>
          </a:p>
        </p:txBody>
      </p:sp>
      <p:sp>
        <p:nvSpPr>
          <p:cNvPr id="15" name="Rectangle 14"/>
          <p:cNvSpPr>
            <a:spLocks noChangeArrowheads="1"/>
          </p:cNvSpPr>
          <p:nvPr/>
        </p:nvSpPr>
        <p:spPr bwMode="auto">
          <a:xfrm>
            <a:off x="-165659" y="27609"/>
            <a:ext cx="9345895" cy="923330"/>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lgn="ctr"/>
            <a:r>
              <a:rPr lang="en-US" sz="5400" b="1" i="1" dirty="0" smtClean="0">
                <a:solidFill>
                  <a:srgbClr val="FFFF00"/>
                </a:solidFill>
                <a:effectLst>
                  <a:outerShdw blurRad="50800" dist="38100" dir="2700000">
                    <a:srgbClr val="000000">
                      <a:alpha val="43000"/>
                    </a:srgbClr>
                  </a:outerShdw>
                </a:effectLst>
                <a:latin typeface="Times New Roman" pitchFamily="-104" charset="0"/>
              </a:rPr>
              <a:t>   ALWAYS SAY, “Thank You!”</a:t>
            </a:r>
            <a:r>
              <a:rPr lang="en-US" sz="5400" i="1" dirty="0" smtClean="0">
                <a:solidFill>
                  <a:srgbClr val="FFFF00"/>
                </a:solidFill>
                <a:effectLst>
                  <a:outerShdw blurRad="50800" dist="38100" dir="2700000">
                    <a:srgbClr val="000000">
                      <a:alpha val="43000"/>
                    </a:srgbClr>
                  </a:outerShdw>
                </a:effectLst>
                <a:latin typeface="Times New Roman" pitchFamily="-104" charset="0"/>
              </a:rPr>
              <a:t> </a:t>
            </a:r>
            <a:endParaRPr lang="en-US" sz="5400" i="1" dirty="0">
              <a:solidFill>
                <a:srgbClr val="FFFF00"/>
              </a:solidFill>
              <a:effectLst>
                <a:outerShdw blurRad="50800" dist="38100" dir="2700000">
                  <a:srgbClr val="000000">
                    <a:alpha val="43000"/>
                  </a:srgbClr>
                </a:outerShdw>
              </a:effectLst>
              <a:latin typeface="Times New Roman" pitchFamily="-104" charset="0"/>
            </a:endParaRPr>
          </a:p>
        </p:txBody>
      </p:sp>
      <p:sp>
        <p:nvSpPr>
          <p:cNvPr id="16" name="TextBox 15"/>
          <p:cNvSpPr txBox="1"/>
          <p:nvPr/>
        </p:nvSpPr>
        <p:spPr>
          <a:xfrm>
            <a:off x="-1" y="3847896"/>
            <a:ext cx="9129229" cy="2031325"/>
          </a:xfrm>
          <a:prstGeom prst="rect">
            <a:avLst/>
          </a:prstGeom>
          <a:noFill/>
          <a:effectLst>
            <a:outerShdw blurRad="50800" dist="38100" dir="2700000">
              <a:srgbClr val="000000">
                <a:alpha val="43000"/>
              </a:srgbClr>
            </a:outerShdw>
          </a:effectLst>
        </p:spPr>
        <p:txBody>
          <a:bodyPr wrap="square" rtlCol="0">
            <a:spAutoFit/>
          </a:bodyPr>
          <a:lstStyle/>
          <a:p>
            <a:pPr algn="ctr"/>
            <a:r>
              <a:rPr lang="en-US" sz="3600" i="1" dirty="0" smtClean="0">
                <a:solidFill>
                  <a:srgbClr val="FFFFFF"/>
                </a:solidFill>
                <a:effectLst>
                  <a:outerShdw blurRad="50800" dist="38100" dir="2700000">
                    <a:srgbClr val="000000">
                      <a:alpha val="43000"/>
                    </a:srgbClr>
                  </a:outerShdw>
                </a:effectLst>
                <a:latin typeface="Times New Roman" pitchFamily="-108" charset="0"/>
              </a:rPr>
              <a:t>Posted</a:t>
            </a:r>
            <a:r>
              <a:rPr lang="en-US" sz="3600" i="1" dirty="0" smtClean="0">
                <a:solidFill>
                  <a:srgbClr val="FFFFFF"/>
                </a:solidFill>
                <a:effectLst>
                  <a:outerShdw blurRad="50800" dist="38100" dir="2700000">
                    <a:srgbClr val="000000">
                      <a:alpha val="43000"/>
                    </a:srgbClr>
                  </a:outerShdw>
                </a:effectLst>
                <a:latin typeface="Times New Roman" pitchFamily="-108" charset="0"/>
              </a:rPr>
              <a:t>: </a:t>
            </a:r>
            <a:r>
              <a:rPr lang="en-US" sz="3600" i="1" dirty="0" err="1" smtClean="0">
                <a:solidFill>
                  <a:srgbClr val="FFFFFF"/>
                </a:solidFill>
                <a:effectLst>
                  <a:outerShdw blurRad="50800" dist="38100" dir="2700000">
                    <a:srgbClr val="000000">
                      <a:alpha val="43000"/>
                    </a:srgbClr>
                  </a:outerShdw>
                </a:effectLst>
                <a:latin typeface="Times New Roman" pitchFamily="-108" charset="0"/>
              </a:rPr>
              <a:t>www.musicedconsultants.net/conference-materials.html</a:t>
            </a:r>
            <a:endParaRPr lang="en-US" sz="3600" i="1" dirty="0" smtClean="0">
              <a:solidFill>
                <a:srgbClr val="FFFFFF"/>
              </a:solidFill>
              <a:effectLst>
                <a:outerShdw blurRad="50800" dist="38100" dir="2700000">
                  <a:srgbClr val="000000">
                    <a:alpha val="43000"/>
                  </a:srgbClr>
                </a:outerShdw>
              </a:effectLst>
              <a:latin typeface="Times New Roman" pitchFamily="-108" charset="0"/>
            </a:endParaRPr>
          </a:p>
          <a:p>
            <a:pPr algn="ctr"/>
            <a:endParaRPr lang="en-US" sz="3600" i="1" dirty="0" smtClean="0">
              <a:solidFill>
                <a:srgbClr val="FFFFFF"/>
              </a:solidFill>
              <a:latin typeface="Times New Roman"/>
              <a:cs typeface="Times New Roman"/>
            </a:endParaRPr>
          </a:p>
          <a:p>
            <a:endParaRPr lang="en-US" dirty="0"/>
          </a:p>
        </p:txBody>
      </p:sp>
      <p:pic>
        <p:nvPicPr>
          <p:cNvPr id="17" name="Picture 16" descr="Screen Shot 2015-01-14 at 11.57.15 AM.png"/>
          <p:cNvPicPr>
            <a:picLocks noChangeAspect="1"/>
          </p:cNvPicPr>
          <p:nvPr/>
        </p:nvPicPr>
        <p:blipFill>
          <a:blip r:embed="rId4"/>
          <a:stretch>
            <a:fillRect/>
          </a:stretch>
        </p:blipFill>
        <p:spPr>
          <a:xfrm>
            <a:off x="2467925" y="5192880"/>
            <a:ext cx="1993900" cy="127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descr="ConnSelmerInstitute.jpg"/>
          <p:cNvPicPr>
            <a:picLocks noChangeAspect="1"/>
          </p:cNvPicPr>
          <p:nvPr/>
        </p:nvPicPr>
        <p:blipFill>
          <a:blip r:embed="rId5"/>
          <a:stretch>
            <a:fillRect/>
          </a:stretch>
        </p:blipFill>
        <p:spPr>
          <a:xfrm>
            <a:off x="5158966" y="5098670"/>
            <a:ext cx="1358860" cy="1364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20485"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0486" name="Rectangle 3"/>
          <p:cNvSpPr>
            <a:spLocks noChangeArrowheads="1"/>
          </p:cNvSpPr>
          <p:nvPr/>
        </p:nvSpPr>
        <p:spPr bwMode="auto">
          <a:xfrm>
            <a:off x="4537075" y="385445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0488" name="Rectangle 5"/>
          <p:cNvSpPr>
            <a:spLocks noChangeArrowheads="1"/>
          </p:cNvSpPr>
          <p:nvPr/>
        </p:nvSpPr>
        <p:spPr bwMode="auto">
          <a:xfrm>
            <a:off x="156869" y="55828"/>
            <a:ext cx="8763000" cy="1200329"/>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marL="457200" indent="-457200"/>
            <a:r>
              <a:rPr lang="en-US" sz="3600" i="1" dirty="0" smtClean="0">
                <a:solidFill>
                  <a:srgbClr val="FFFF00"/>
                </a:solidFill>
                <a:latin typeface="Times New Roman"/>
                <a:cs typeface="Times New Roman"/>
              </a:rPr>
              <a:t>1. </a:t>
            </a:r>
            <a:r>
              <a:rPr lang="en-US" sz="3600" i="1" u="sng" dirty="0" smtClean="0">
                <a:solidFill>
                  <a:srgbClr val="FFFF00"/>
                </a:solidFill>
                <a:latin typeface="Times New Roman"/>
                <a:cs typeface="Times New Roman"/>
              </a:rPr>
              <a:t>What </a:t>
            </a:r>
            <a:r>
              <a:rPr lang="en-US" sz="3600" i="1" u="sng" dirty="0">
                <a:solidFill>
                  <a:srgbClr val="FFFF00"/>
                </a:solidFill>
                <a:latin typeface="Times New Roman"/>
                <a:cs typeface="Times New Roman"/>
              </a:rPr>
              <a:t>I love best</a:t>
            </a:r>
            <a:r>
              <a:rPr lang="en-US" sz="3600" i="1" dirty="0">
                <a:solidFill>
                  <a:srgbClr val="FFFF00"/>
                </a:solidFill>
                <a:latin typeface="Times New Roman"/>
                <a:cs typeface="Times New Roman"/>
              </a:rPr>
              <a:t> </a:t>
            </a:r>
            <a:r>
              <a:rPr lang="en-US" sz="3600" i="1" dirty="0">
                <a:latin typeface="Times New Roman"/>
                <a:cs typeface="Times New Roman"/>
              </a:rPr>
              <a:t>about my music teacher is </a:t>
            </a:r>
          </a:p>
          <a:p>
            <a:pPr marL="457200" indent="-457200"/>
            <a:r>
              <a:rPr lang="en-US" sz="3600" i="1" dirty="0">
                <a:latin typeface="Times New Roman"/>
                <a:cs typeface="Times New Roman"/>
              </a:rPr>
              <a:t>that he/she is. . </a:t>
            </a:r>
            <a:r>
              <a:rPr lang="en-US" sz="3600" i="1" dirty="0" smtClean="0">
                <a:latin typeface="Times New Roman"/>
                <a:cs typeface="Times New Roman"/>
              </a:rPr>
              <a:t>.</a:t>
            </a:r>
            <a:r>
              <a:rPr lang="en-US" sz="3600" i="1" dirty="0" smtClean="0">
                <a:solidFill>
                  <a:srgbClr val="FFFF00"/>
                </a:solidFill>
                <a:latin typeface="Times New Roman"/>
                <a:cs typeface="Times New Roman"/>
              </a:rPr>
              <a:t> </a:t>
            </a:r>
            <a:r>
              <a:rPr lang="en-US" sz="3600" i="1" dirty="0" smtClean="0">
                <a:solidFill>
                  <a:srgbClr val="FFFFFF"/>
                </a:solidFill>
                <a:latin typeface="Times New Roman"/>
                <a:cs typeface="Times New Roman"/>
              </a:rPr>
              <a:t>(cont.)</a:t>
            </a:r>
            <a:endParaRPr lang="en-US" sz="3600" dirty="0" smtClean="0">
              <a:solidFill>
                <a:srgbClr val="FFFFFF"/>
              </a:solidFill>
              <a:latin typeface="Times New Roman"/>
              <a:cs typeface="Times New Roman"/>
            </a:endParaRPr>
          </a:p>
        </p:txBody>
      </p:sp>
      <p:pic>
        <p:nvPicPr>
          <p:cNvPr id="9" name="Picture 8" descr="Girl Giving Her All.png"/>
          <p:cNvPicPr>
            <a:picLocks noChangeAspect="1"/>
          </p:cNvPicPr>
          <p:nvPr/>
        </p:nvPicPr>
        <p:blipFill>
          <a:blip r:embed="rId3"/>
          <a:stretch>
            <a:fillRect/>
          </a:stretch>
        </p:blipFill>
        <p:spPr>
          <a:xfrm>
            <a:off x="4366141" y="1510092"/>
            <a:ext cx="3950748" cy="2677247"/>
          </a:xfrm>
          <a:prstGeom prst="rect">
            <a:avLst/>
          </a:prstGeom>
          <a:ln>
            <a:noFill/>
          </a:ln>
          <a:effectLst>
            <a:outerShdw blurRad="50800" dist="38100" dir="2700000">
              <a:srgbClr val="000000">
                <a:alpha val="43000"/>
              </a:srgbClr>
            </a:outerShdw>
            <a:softEdge rad="112500"/>
          </a:effectLst>
        </p:spPr>
      </p:pic>
      <p:sp>
        <p:nvSpPr>
          <p:cNvPr id="10" name="TextBox 9"/>
          <p:cNvSpPr txBox="1"/>
          <p:nvPr/>
        </p:nvSpPr>
        <p:spPr>
          <a:xfrm>
            <a:off x="804667" y="1599576"/>
            <a:ext cx="2805977"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Communicative</a:t>
            </a:r>
            <a:endParaRPr lang="en-US" sz="3200" dirty="0">
              <a:latin typeface="Times New Roman"/>
              <a:cs typeface="Times New Roman"/>
            </a:endParaRPr>
          </a:p>
        </p:txBody>
      </p:sp>
      <p:sp>
        <p:nvSpPr>
          <p:cNvPr id="11" name="TextBox 10"/>
          <p:cNvSpPr txBox="1"/>
          <p:nvPr/>
        </p:nvSpPr>
        <p:spPr>
          <a:xfrm>
            <a:off x="822615" y="2038472"/>
            <a:ext cx="2281394"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Encouraging</a:t>
            </a:r>
            <a:endParaRPr lang="en-US" sz="3200" dirty="0">
              <a:latin typeface="Times New Roman"/>
              <a:cs typeface="Times New Roman"/>
            </a:endParaRPr>
          </a:p>
        </p:txBody>
      </p:sp>
      <p:sp>
        <p:nvSpPr>
          <p:cNvPr id="12" name="TextBox 11"/>
          <p:cNvSpPr txBox="1"/>
          <p:nvPr/>
        </p:nvSpPr>
        <p:spPr>
          <a:xfrm>
            <a:off x="820116" y="2475112"/>
            <a:ext cx="1529585"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Flexible</a:t>
            </a:r>
            <a:endParaRPr lang="en-US" sz="3200" dirty="0">
              <a:latin typeface="Times New Roman"/>
              <a:cs typeface="Times New Roman"/>
            </a:endParaRPr>
          </a:p>
        </p:txBody>
      </p:sp>
      <p:sp>
        <p:nvSpPr>
          <p:cNvPr id="13" name="TextBox 12"/>
          <p:cNvSpPr txBox="1"/>
          <p:nvPr/>
        </p:nvSpPr>
        <p:spPr>
          <a:xfrm>
            <a:off x="809897" y="2903363"/>
            <a:ext cx="2213467"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Professional</a:t>
            </a:r>
            <a:endParaRPr lang="en-US" sz="3200" dirty="0">
              <a:latin typeface="Times New Roman"/>
              <a:cs typeface="Times New Roman"/>
            </a:endParaRPr>
          </a:p>
        </p:txBody>
      </p:sp>
      <p:sp>
        <p:nvSpPr>
          <p:cNvPr id="14" name="TextBox 13"/>
          <p:cNvSpPr txBox="1"/>
          <p:nvPr/>
        </p:nvSpPr>
        <p:spPr>
          <a:xfrm>
            <a:off x="822615" y="3325573"/>
            <a:ext cx="1574670"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Creative</a:t>
            </a:r>
            <a:endParaRPr lang="en-US" sz="3200" dirty="0">
              <a:latin typeface="Times New Roman"/>
              <a:cs typeface="Times New Roman"/>
            </a:endParaRPr>
          </a:p>
        </p:txBody>
      </p:sp>
      <p:sp>
        <p:nvSpPr>
          <p:cNvPr id="15" name="TextBox 14"/>
          <p:cNvSpPr txBox="1"/>
          <p:nvPr/>
        </p:nvSpPr>
        <p:spPr>
          <a:xfrm>
            <a:off x="804667" y="3755687"/>
            <a:ext cx="3630922"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Talented (Performer)</a:t>
            </a:r>
            <a:endParaRPr lang="en-US" sz="3200" dirty="0">
              <a:latin typeface="Times New Roman"/>
              <a:cs typeface="Times New Roman"/>
            </a:endParaRPr>
          </a:p>
        </p:txBody>
      </p:sp>
      <p:sp>
        <p:nvSpPr>
          <p:cNvPr id="16" name="TextBox 15"/>
          <p:cNvSpPr txBox="1"/>
          <p:nvPr/>
        </p:nvSpPr>
        <p:spPr>
          <a:xfrm>
            <a:off x="819608" y="4187339"/>
            <a:ext cx="4223632"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Intense (In a Good Way)</a:t>
            </a:r>
            <a:endParaRPr lang="en-US" sz="3200" dirty="0">
              <a:latin typeface="Times New Roman"/>
              <a:cs typeface="Times New Roman"/>
            </a:endParaRPr>
          </a:p>
        </p:txBody>
      </p:sp>
      <p:sp>
        <p:nvSpPr>
          <p:cNvPr id="17" name="TextBox 16"/>
          <p:cNvSpPr txBox="1"/>
          <p:nvPr/>
        </p:nvSpPr>
        <p:spPr>
          <a:xfrm>
            <a:off x="807674" y="4614856"/>
            <a:ext cx="4234052"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Effective with Pedagogy</a:t>
            </a:r>
            <a:endParaRPr lang="en-US" sz="32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Scale>
                                      <p:cBhvr>
                                        <p:cTn id="1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
                                        </p:tgtEl>
                                        <p:attrNameLst>
                                          <p:attrName>ppt_x</p:attrName>
                                          <p:attrName>ppt_y</p:attrName>
                                        </p:attrNameLst>
                                      </p:cBhvr>
                                    </p:animMotion>
                                    <p:animEffect transition="in" filter="fade">
                                      <p:cBhvr>
                                        <p:cTn id="15" dur="1000"/>
                                        <p:tgtEl>
                                          <p:spTgt spid="11"/>
                                        </p:tgtEl>
                                      </p:cBhvr>
                                    </p:animEffect>
                                  </p:childTnLst>
                                </p:cTn>
                              </p:par>
                            </p:childTnLst>
                          </p:cTn>
                        </p:par>
                        <p:par>
                          <p:cTn id="16" fill="hold">
                            <p:stCondLst>
                              <p:cond delay="2000"/>
                            </p:stCondLst>
                            <p:childTnLst>
                              <p:par>
                                <p:cTn id="17" presetID="2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par>
                          <p:cTn id="27" fill="hold">
                            <p:stCondLst>
                              <p:cond delay="3000"/>
                            </p:stCondLst>
                            <p:childTnLst>
                              <p:par>
                                <p:cTn id="28" presetID="37"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900" decel="100000" fill="hold"/>
                                        <p:tgtEl>
                                          <p:spTgt spid="1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par>
                          <p:cTn id="38" fill="hold">
                            <p:stCondLst>
                              <p:cond delay="6000"/>
                            </p:stCondLst>
                            <p:childTnLst>
                              <p:par>
                                <p:cTn id="39" presetID="37"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900" decel="100000" fill="hold"/>
                                        <p:tgtEl>
                                          <p:spTgt spid="1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45" fill="hold">
                            <p:stCondLst>
                              <p:cond delay="7000"/>
                            </p:stCondLst>
                            <p:childTnLst>
                              <p:par>
                                <p:cTn id="46" presetID="37"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900" decel="100000" fill="hold"/>
                                        <p:tgtEl>
                                          <p:spTgt spid="16"/>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2" fill="hold">
                            <p:stCondLst>
                              <p:cond delay="80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9" name="Rectangle 6"/>
          <p:cNvSpPr>
            <a:spLocks noGrp="1" noChangeArrowheads="1"/>
          </p:cNvSpPr>
          <p:nvPr>
            <p:ph type="sldNum" sz="quarter" idx="12"/>
          </p:nvPr>
        </p:nvSpPr>
        <p:spPr/>
        <p:txBody>
          <a:bodyPr/>
          <a:lstStyle/>
          <a:p>
            <a:pPr>
              <a:defRPr/>
            </a:pPr>
            <a:endParaRPr lang="en-US" dirty="0">
              <a:latin typeface="Times New Roman"/>
              <a:cs typeface="Times New Roman"/>
            </a:endParaRPr>
          </a:p>
        </p:txBody>
      </p:sp>
      <p:sp>
        <p:nvSpPr>
          <p:cNvPr id="22533"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22534" name="Rectangle 3"/>
          <p:cNvSpPr>
            <a:spLocks noChangeArrowheads="1"/>
          </p:cNvSpPr>
          <p:nvPr/>
        </p:nvSpPr>
        <p:spPr bwMode="auto">
          <a:xfrm>
            <a:off x="4537075" y="385445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22536" name="Rectangle 5"/>
          <p:cNvSpPr>
            <a:spLocks noChangeArrowheads="1"/>
          </p:cNvSpPr>
          <p:nvPr/>
        </p:nvSpPr>
        <p:spPr bwMode="auto">
          <a:xfrm>
            <a:off x="228600" y="41871"/>
            <a:ext cx="8763000" cy="1200329"/>
          </a:xfrm>
          <a:prstGeom prst="rect">
            <a:avLst/>
          </a:prstGeom>
          <a:noFill/>
          <a:ln w="9525">
            <a:noFill/>
            <a:miter lim="800000"/>
            <a:headEnd/>
            <a:tailEnd/>
          </a:ln>
        </p:spPr>
        <p:txBody>
          <a:bodyPr>
            <a:prstTxWarp prst="textNoShape">
              <a:avLst/>
            </a:prstTxWarp>
            <a:spAutoFit/>
          </a:bodyPr>
          <a:lstStyle/>
          <a:p>
            <a:pPr marL="457200" indent="-457200"/>
            <a:r>
              <a:rPr lang="en-US" sz="3600" i="1" dirty="0" smtClean="0">
                <a:solidFill>
                  <a:srgbClr val="FFFF00"/>
                </a:solidFill>
                <a:effectLst>
                  <a:outerShdw blurRad="50800" dist="38100" dir="2700000">
                    <a:srgbClr val="000000">
                      <a:alpha val="43000"/>
                    </a:srgbClr>
                  </a:outerShdw>
                </a:effectLst>
                <a:latin typeface="Times New Roman"/>
                <a:cs typeface="Times New Roman"/>
              </a:rPr>
              <a:t>1. </a:t>
            </a:r>
            <a:r>
              <a:rPr lang="en-US" sz="3600" i="1" u="sng" dirty="0" smtClean="0">
                <a:solidFill>
                  <a:srgbClr val="FFFF00"/>
                </a:solidFill>
                <a:effectLst>
                  <a:outerShdw blurRad="50800" dist="38100" dir="2700000">
                    <a:srgbClr val="000000">
                      <a:alpha val="43000"/>
                    </a:srgbClr>
                  </a:outerShdw>
                </a:effectLst>
                <a:latin typeface="Times New Roman"/>
                <a:cs typeface="Times New Roman"/>
              </a:rPr>
              <a:t>What </a:t>
            </a:r>
            <a:r>
              <a:rPr lang="en-US" sz="3600" i="1" u="sng" dirty="0">
                <a:solidFill>
                  <a:srgbClr val="FFFF00"/>
                </a:solidFill>
                <a:effectLst>
                  <a:outerShdw blurRad="50800" dist="38100" dir="2700000">
                    <a:srgbClr val="000000">
                      <a:alpha val="43000"/>
                    </a:srgbClr>
                  </a:outerShdw>
                </a:effectLst>
                <a:latin typeface="Times New Roman"/>
                <a:cs typeface="Times New Roman"/>
              </a:rPr>
              <a:t>I love best</a:t>
            </a:r>
            <a:r>
              <a:rPr lang="en-US" sz="3600" i="1" dirty="0">
                <a:solidFill>
                  <a:srgbClr val="FFFF00"/>
                </a:solidFill>
                <a:effectLst>
                  <a:outerShdw blurRad="50800" dist="38100" dir="2700000">
                    <a:srgbClr val="000000">
                      <a:alpha val="43000"/>
                    </a:srgbClr>
                  </a:outerShdw>
                </a:effectLst>
                <a:latin typeface="Times New Roman"/>
                <a:cs typeface="Times New Roman"/>
              </a:rPr>
              <a:t> </a:t>
            </a:r>
            <a:r>
              <a:rPr lang="en-US" sz="3600" i="1" dirty="0">
                <a:effectLst>
                  <a:outerShdw blurRad="50800" dist="38100" dir="2700000">
                    <a:srgbClr val="000000">
                      <a:alpha val="43000"/>
                    </a:srgbClr>
                  </a:outerShdw>
                </a:effectLst>
                <a:latin typeface="Times New Roman"/>
                <a:cs typeface="Times New Roman"/>
              </a:rPr>
              <a:t>about my music teacher is </a:t>
            </a:r>
          </a:p>
          <a:p>
            <a:pPr marL="457200" indent="-457200"/>
            <a:r>
              <a:rPr lang="en-US" sz="3600" i="1" dirty="0">
                <a:effectLst>
                  <a:outerShdw blurRad="50800" dist="38100" dir="2700000">
                    <a:srgbClr val="000000">
                      <a:alpha val="43000"/>
                    </a:srgbClr>
                  </a:outerShdw>
                </a:effectLst>
                <a:latin typeface="Times New Roman"/>
                <a:cs typeface="Times New Roman"/>
              </a:rPr>
              <a:t>that he/she is. . </a:t>
            </a:r>
            <a:r>
              <a:rPr lang="en-US" sz="3600" i="1" dirty="0" smtClean="0">
                <a:effectLst>
                  <a:outerShdw blurRad="50800" dist="38100" dir="2700000">
                    <a:srgbClr val="000000">
                      <a:alpha val="43000"/>
                    </a:srgbClr>
                  </a:outerShdw>
                </a:effectLst>
                <a:latin typeface="Times New Roman"/>
                <a:cs typeface="Times New Roman"/>
              </a:rPr>
              <a:t>.</a:t>
            </a:r>
            <a:r>
              <a:rPr lang="en-US" sz="3600" i="1" dirty="0" smtClean="0">
                <a:solidFill>
                  <a:srgbClr val="FFFFFF"/>
                </a:solidFill>
                <a:latin typeface="Times New Roman"/>
                <a:cs typeface="Times New Roman"/>
              </a:rPr>
              <a:t> (cont.)</a:t>
            </a:r>
            <a:endParaRPr lang="en-US" sz="3600" dirty="0" smtClean="0">
              <a:effectLst>
                <a:outerShdw blurRad="50800" dist="38100" dir="2700000">
                  <a:srgbClr val="000000">
                    <a:alpha val="43000"/>
                  </a:srgbClr>
                </a:outerShdw>
              </a:effectLst>
              <a:latin typeface="Times New Roman"/>
              <a:cs typeface="Times New Roman"/>
            </a:endParaRPr>
          </a:p>
        </p:txBody>
      </p:sp>
      <p:pic>
        <p:nvPicPr>
          <p:cNvPr id="22537" name="Picture 9" descr="Picture 2"/>
          <p:cNvPicPr>
            <a:picLocks noChangeAspect="1" noChangeArrowheads="1"/>
          </p:cNvPicPr>
          <p:nvPr/>
        </p:nvPicPr>
        <p:blipFill>
          <a:blip r:embed="rId3"/>
          <a:srcRect/>
          <a:stretch>
            <a:fillRect/>
          </a:stretch>
        </p:blipFill>
        <p:spPr bwMode="auto">
          <a:xfrm>
            <a:off x="4181475" y="1451502"/>
            <a:ext cx="3844925" cy="2971800"/>
          </a:xfrm>
          <a:prstGeom prst="rect">
            <a:avLst/>
          </a:prstGeom>
          <a:ln>
            <a:noFill/>
          </a:ln>
          <a:effectLst>
            <a:softEdge rad="112500"/>
          </a:effectLst>
        </p:spPr>
      </p:pic>
      <p:sp>
        <p:nvSpPr>
          <p:cNvPr id="11" name="TextBox 10"/>
          <p:cNvSpPr txBox="1"/>
          <p:nvPr/>
        </p:nvSpPr>
        <p:spPr>
          <a:xfrm>
            <a:off x="404075" y="1451502"/>
            <a:ext cx="5831845" cy="4462760"/>
          </a:xfrm>
          <a:prstGeom prst="rect">
            <a:avLst/>
          </a:prstGeom>
          <a:noFill/>
        </p:spPr>
        <p:txBody>
          <a:bodyPr wrap="none" rtlCol="0">
            <a:spAutoFit/>
          </a:bodyPr>
          <a:lstStyle/>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Responsible</a:t>
            </a:r>
          </a:p>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Collegial</a:t>
            </a:r>
          </a:p>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Motivational</a:t>
            </a:r>
          </a:p>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Inspirational</a:t>
            </a:r>
          </a:p>
          <a:p>
            <a:pPr marL="457200" indent="-457200"/>
            <a:r>
              <a:rPr lang="en-US" sz="2800" dirty="0" smtClean="0">
                <a:effectLst>
                  <a:outerShdw blurRad="50800" dist="38100" dir="2700000">
                    <a:srgbClr val="000000">
                      <a:alpha val="43000"/>
                    </a:srgbClr>
                  </a:outerShdw>
                </a:effectLst>
                <a:latin typeface="Times New Roman"/>
                <a:cs typeface="Times New Roman"/>
              </a:rPr>
              <a:t>	</a:t>
            </a:r>
            <a:r>
              <a:rPr lang="en-US" sz="3200" dirty="0" smtClean="0">
                <a:effectLst>
                  <a:outerShdw blurRad="50800" dist="38100" dir="2700000">
                    <a:srgbClr val="000000">
                      <a:alpha val="43000"/>
                    </a:srgbClr>
                  </a:outerShdw>
                </a:effectLst>
                <a:latin typeface="Times New Roman"/>
                <a:cs typeface="Times New Roman"/>
              </a:rPr>
              <a:t>Helpful</a:t>
            </a:r>
          </a:p>
          <a:p>
            <a:pPr marL="457200" indent="-457200"/>
            <a:r>
              <a:rPr lang="en-US" sz="3200" dirty="0" smtClean="0">
                <a:effectLst>
                  <a:outerShdw blurRad="50800" dist="38100" dir="2700000">
                    <a:srgbClr val="000000">
                      <a:alpha val="43000"/>
                    </a:srgbClr>
                  </a:outerShdw>
                </a:effectLst>
                <a:latin typeface="Times New Roman"/>
                <a:cs typeface="Times New Roman"/>
              </a:rPr>
              <a:t>	Content-oriented	</a:t>
            </a:r>
          </a:p>
          <a:p>
            <a:pPr marL="457200" indent="-457200"/>
            <a:r>
              <a:rPr lang="en-US" sz="3200" dirty="0" smtClean="0">
                <a:effectLst>
                  <a:outerShdw blurRad="50800" dist="38100" dir="2700000">
                    <a:srgbClr val="000000">
                      <a:alpha val="43000"/>
                    </a:srgbClr>
                  </a:outerShdw>
                </a:effectLst>
                <a:latin typeface="Times New Roman"/>
                <a:cs typeface="Times New Roman"/>
              </a:rPr>
              <a:t>	A Music Advocate (Recruiter)</a:t>
            </a:r>
          </a:p>
          <a:p>
            <a:pPr marL="457200" indent="-457200"/>
            <a:r>
              <a:rPr lang="en-US" sz="3200" dirty="0" smtClean="0">
                <a:effectLst>
                  <a:outerShdw blurRad="50800" dist="38100" dir="2700000">
                    <a:srgbClr val="000000">
                      <a:alpha val="43000"/>
                    </a:srgbClr>
                  </a:outerShdw>
                </a:effectLst>
                <a:latin typeface="Times New Roman"/>
                <a:cs typeface="Times New Roman"/>
              </a:rPr>
              <a:t>	Demanding (Self and Students) </a:t>
            </a:r>
          </a:p>
          <a:p>
            <a:endParaRPr lang="en-US" sz="2800" dirty="0">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ppt_x</p:attrName>
                                        </p:attrNameLst>
                                      </p:cBhvr>
                                      <p:tavLst>
                                        <p:tav tm="0">
                                          <p:val>
                                            <p:strVal val="#ppt_x"/>
                                          </p:val>
                                        </p:tav>
                                        <p:tav tm="100000">
                                          <p:val>
                                            <p:strVal val="#ppt_x"/>
                                          </p:val>
                                        </p:tav>
                                      </p:tavLst>
                                    </p:anim>
                                    <p:anim calcmode="lin" valueType="num">
                                      <p:cBhvr>
                                        <p:cTn id="9" dur="2700" decel="100000" fill="hold"/>
                                        <p:tgtEl>
                                          <p:spTgt spid="11"/>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24581"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24582" name="Rectangle 3"/>
          <p:cNvSpPr>
            <a:spLocks noChangeArrowheads="1"/>
          </p:cNvSpPr>
          <p:nvPr/>
        </p:nvSpPr>
        <p:spPr bwMode="auto">
          <a:xfrm>
            <a:off x="4537075" y="385445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24584" name="Rectangle 5"/>
          <p:cNvSpPr>
            <a:spLocks noChangeArrowheads="1"/>
          </p:cNvSpPr>
          <p:nvPr/>
        </p:nvSpPr>
        <p:spPr bwMode="auto">
          <a:xfrm>
            <a:off x="193675" y="0"/>
            <a:ext cx="8686800" cy="1200329"/>
          </a:xfrm>
          <a:prstGeom prst="rect">
            <a:avLst/>
          </a:prstGeom>
          <a:noFill/>
          <a:ln w="9525">
            <a:noFill/>
            <a:miter lim="800000"/>
            <a:headEnd/>
            <a:tailEnd/>
          </a:ln>
        </p:spPr>
        <p:txBody>
          <a:bodyPr>
            <a:prstTxWarp prst="textNoShape">
              <a:avLst/>
            </a:prstTxWarp>
            <a:spAutoFit/>
          </a:bodyPr>
          <a:lstStyle/>
          <a:p>
            <a:pPr marL="457200" indent="-457200"/>
            <a:r>
              <a:rPr lang="en-US" sz="3600" i="1" dirty="0" smtClean="0">
                <a:solidFill>
                  <a:srgbClr val="FFFF00"/>
                </a:solidFill>
                <a:effectLst>
                  <a:outerShdw blurRad="50800" dist="38100" dir="2700000">
                    <a:srgbClr val="000000">
                      <a:alpha val="43000"/>
                    </a:srgbClr>
                  </a:outerShdw>
                </a:effectLst>
                <a:latin typeface="Times New Roman"/>
                <a:cs typeface="Times New Roman"/>
              </a:rPr>
              <a:t>2. To </a:t>
            </a:r>
            <a:r>
              <a:rPr lang="en-US" sz="3600" i="1" u="sng" dirty="0">
                <a:effectLst>
                  <a:outerShdw blurRad="50800" dist="38100" dir="2700000">
                    <a:srgbClr val="000000">
                      <a:alpha val="43000"/>
                    </a:srgbClr>
                  </a:outerShdw>
                </a:effectLst>
                <a:latin typeface="Times New Roman"/>
                <a:cs typeface="Times New Roman"/>
              </a:rPr>
              <a:t>improve</a:t>
            </a:r>
            <a:r>
              <a:rPr lang="en-US" sz="3600" i="1" dirty="0">
                <a:solidFill>
                  <a:srgbClr val="FFFF00"/>
                </a:solidFill>
                <a:effectLst>
                  <a:outerShdw blurRad="50800" dist="38100" dir="2700000">
                    <a:srgbClr val="000000">
                      <a:alpha val="43000"/>
                    </a:srgbClr>
                  </a:outerShdw>
                </a:effectLst>
                <a:latin typeface="Times New Roman"/>
                <a:cs typeface="Times New Roman"/>
              </a:rPr>
              <a:t> the music program, I would ask </a:t>
            </a:r>
            <a:r>
              <a:rPr lang="en-US" sz="3600" i="1" dirty="0" smtClean="0">
                <a:solidFill>
                  <a:srgbClr val="FFFF00"/>
                </a:solidFill>
                <a:effectLst>
                  <a:outerShdw blurRad="50800" dist="38100" dir="2700000">
                    <a:srgbClr val="000000">
                      <a:alpha val="43000"/>
                    </a:srgbClr>
                  </a:outerShdw>
                </a:effectLst>
                <a:latin typeface="Times New Roman"/>
                <a:cs typeface="Times New Roman"/>
              </a:rPr>
              <a:t>my music </a:t>
            </a:r>
            <a:r>
              <a:rPr lang="en-US" sz="3600" i="1" dirty="0">
                <a:solidFill>
                  <a:srgbClr val="FFFF00"/>
                </a:solidFill>
                <a:effectLst>
                  <a:outerShdw blurRad="50800" dist="38100" dir="2700000">
                    <a:srgbClr val="000000">
                      <a:alpha val="43000"/>
                    </a:srgbClr>
                  </a:outerShdw>
                </a:effectLst>
                <a:latin typeface="Times New Roman"/>
                <a:cs typeface="Times New Roman"/>
              </a:rPr>
              <a:t>teachers to. . </a:t>
            </a:r>
            <a:r>
              <a:rPr lang="en-US" sz="3600" i="1" dirty="0" smtClean="0">
                <a:solidFill>
                  <a:srgbClr val="FFFF00"/>
                </a:solidFill>
                <a:effectLst>
                  <a:outerShdw blurRad="50800" dist="38100" dir="2700000">
                    <a:srgbClr val="000000">
                      <a:alpha val="43000"/>
                    </a:srgbClr>
                  </a:outerShdw>
                </a:effectLst>
                <a:latin typeface="Times New Roman"/>
                <a:cs typeface="Times New Roman"/>
              </a:rPr>
              <a:t>.</a:t>
            </a:r>
            <a:endParaRPr lang="en-US" sz="3600" dirty="0" smtClean="0">
              <a:effectLst>
                <a:outerShdw blurRad="50800" dist="38100" dir="2700000">
                  <a:srgbClr val="000000">
                    <a:alpha val="43000"/>
                  </a:srgbClr>
                </a:outerShdw>
              </a:effectLst>
              <a:latin typeface="Times New Roman"/>
              <a:cs typeface="Times New Roman"/>
            </a:endParaRPr>
          </a:p>
        </p:txBody>
      </p:sp>
      <p:pic>
        <p:nvPicPr>
          <p:cNvPr id="9" name="Picture 8" descr="Boys Singing.png"/>
          <p:cNvPicPr>
            <a:picLocks noChangeAspect="1"/>
          </p:cNvPicPr>
          <p:nvPr/>
        </p:nvPicPr>
        <p:blipFill>
          <a:blip r:embed="rId3"/>
          <a:stretch>
            <a:fillRect/>
          </a:stretch>
        </p:blipFill>
        <p:spPr>
          <a:xfrm>
            <a:off x="6185785" y="2934677"/>
            <a:ext cx="2436561" cy="3313723"/>
          </a:xfrm>
          <a:prstGeom prst="rect">
            <a:avLst/>
          </a:prstGeom>
          <a:effectLst>
            <a:softEdge rad="139700"/>
          </a:effectLst>
        </p:spPr>
      </p:pic>
      <p:sp>
        <p:nvSpPr>
          <p:cNvPr id="10" name="TextBox 9"/>
          <p:cNvSpPr txBox="1"/>
          <p:nvPr/>
        </p:nvSpPr>
        <p:spPr>
          <a:xfrm>
            <a:off x="0" y="1381719"/>
            <a:ext cx="8293056" cy="4031873"/>
          </a:xfrm>
          <a:prstGeom prst="rect">
            <a:avLst/>
          </a:prstGeom>
          <a:noFill/>
        </p:spPr>
        <p:txBody>
          <a:bodyPr wrap="none" rtlCol="0">
            <a:spAutoFit/>
          </a:bodyPr>
          <a:lstStyle/>
          <a:p>
            <a:pPr marL="457200" indent="-457200"/>
            <a:r>
              <a:rPr lang="en-US" sz="3200" dirty="0" smtClean="0">
                <a:effectLst>
                  <a:outerShdw blurRad="50800" dist="38100" dir="2700000">
                    <a:srgbClr val="000000">
                      <a:alpha val="43000"/>
                    </a:srgbClr>
                  </a:outerShdw>
                </a:effectLst>
                <a:latin typeface="Times New Roman"/>
                <a:cs typeface="Times New Roman"/>
              </a:rPr>
              <a:t>	Communicate ! Communicate! Communicate! </a:t>
            </a:r>
          </a:p>
          <a:p>
            <a:pPr marL="457200" indent="-457200"/>
            <a:r>
              <a:rPr lang="en-US" sz="3200" dirty="0" smtClean="0">
                <a:effectLst>
                  <a:outerShdw blurRad="50800" dist="38100" dir="2700000">
                    <a:srgbClr val="000000">
                      <a:alpha val="43000"/>
                    </a:srgbClr>
                  </a:outerShdw>
                </a:effectLst>
                <a:latin typeface="Times New Roman"/>
                <a:cs typeface="Times New Roman"/>
              </a:rPr>
              <a:t>	Coordinate/Collaborate with Colleagues</a:t>
            </a:r>
          </a:p>
          <a:p>
            <a:pPr marL="457200" indent="-457200"/>
            <a:r>
              <a:rPr lang="en-US" sz="3200" dirty="0" smtClean="0">
                <a:effectLst>
                  <a:outerShdw blurRad="50800" dist="38100" dir="2700000">
                    <a:srgbClr val="000000">
                      <a:alpha val="43000"/>
                    </a:srgbClr>
                  </a:outerShdw>
                </a:effectLst>
                <a:latin typeface="Times New Roman"/>
                <a:cs typeface="Times New Roman"/>
              </a:rPr>
              <a:t>	Articulate with Feeder Schools More </a:t>
            </a:r>
          </a:p>
          <a:p>
            <a:pPr marL="457200" indent="-457200"/>
            <a:r>
              <a:rPr lang="en-US" sz="3200" dirty="0" smtClean="0">
                <a:effectLst>
                  <a:outerShdw blurRad="50800" dist="38100" dir="2700000">
                    <a:srgbClr val="000000">
                      <a:alpha val="43000"/>
                    </a:srgbClr>
                  </a:outerShdw>
                </a:effectLst>
                <a:latin typeface="Times New Roman"/>
                <a:cs typeface="Times New Roman"/>
              </a:rPr>
              <a:t>	Recruit/Retain More </a:t>
            </a:r>
          </a:p>
          <a:p>
            <a:pPr marL="457200" indent="-457200"/>
            <a:r>
              <a:rPr lang="en-US" sz="3200" dirty="0" smtClean="0">
                <a:effectLst>
                  <a:outerShdw blurRad="50800" dist="38100" dir="2700000">
                    <a:srgbClr val="000000">
                      <a:alpha val="43000"/>
                    </a:srgbClr>
                  </a:outerShdw>
                </a:effectLst>
                <a:latin typeface="Times New Roman"/>
                <a:cs typeface="Times New Roman"/>
              </a:rPr>
              <a:t>	Focus on Building Group Identity</a:t>
            </a:r>
          </a:p>
          <a:p>
            <a:pPr marL="457200" indent="-457200"/>
            <a:r>
              <a:rPr lang="en-US" sz="3200" dirty="0" smtClean="0">
                <a:effectLst>
                  <a:outerShdw blurRad="50800" dist="38100" dir="2700000">
                    <a:srgbClr val="000000">
                      <a:alpha val="43000"/>
                    </a:srgbClr>
                  </a:outerShdw>
                </a:effectLst>
                <a:latin typeface="Times New Roman"/>
                <a:cs typeface="Times New Roman"/>
              </a:rPr>
              <a:t>	Promote More</a:t>
            </a:r>
          </a:p>
          <a:p>
            <a:pPr marL="457200" indent="-457200"/>
            <a:r>
              <a:rPr lang="en-US" sz="3200" dirty="0" smtClean="0">
                <a:effectLst>
                  <a:outerShdw blurRad="50800" dist="38100" dir="2700000">
                    <a:srgbClr val="000000">
                      <a:alpha val="43000"/>
                    </a:srgbClr>
                  </a:outerShdw>
                </a:effectLst>
                <a:latin typeface="Times New Roman"/>
                <a:cs typeface="Times New Roman"/>
              </a:rPr>
              <a:t>	Perform More</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26629"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6630" name="Rectangle 3"/>
          <p:cNvSpPr>
            <a:spLocks noChangeArrowheads="1"/>
          </p:cNvSpPr>
          <p:nvPr/>
        </p:nvSpPr>
        <p:spPr bwMode="auto">
          <a:xfrm>
            <a:off x="4537075" y="385445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6632" name="Rectangle 5"/>
          <p:cNvSpPr>
            <a:spLocks noChangeArrowheads="1"/>
          </p:cNvSpPr>
          <p:nvPr/>
        </p:nvSpPr>
        <p:spPr bwMode="auto">
          <a:xfrm>
            <a:off x="193675" y="65782"/>
            <a:ext cx="8686800" cy="1200329"/>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457200" indent="-457200"/>
            <a:r>
              <a:rPr lang="en-US" sz="3600" i="1" dirty="0" smtClean="0">
                <a:solidFill>
                  <a:srgbClr val="FFFF00"/>
                </a:solidFill>
                <a:latin typeface="Times New Roman"/>
                <a:cs typeface="Times New Roman"/>
              </a:rPr>
              <a:t>2. To </a:t>
            </a:r>
            <a:r>
              <a:rPr lang="en-US" sz="3600" i="1" u="sng" dirty="0">
                <a:latin typeface="Times New Roman"/>
                <a:cs typeface="Times New Roman"/>
              </a:rPr>
              <a:t>improve</a:t>
            </a:r>
            <a:r>
              <a:rPr lang="en-US" sz="3600" i="1" dirty="0">
                <a:solidFill>
                  <a:srgbClr val="FFFF00"/>
                </a:solidFill>
                <a:latin typeface="Times New Roman"/>
                <a:cs typeface="Times New Roman"/>
              </a:rPr>
              <a:t> </a:t>
            </a:r>
            <a:r>
              <a:rPr lang="en-US" sz="3600" i="1" dirty="0">
                <a:latin typeface="Times New Roman"/>
                <a:cs typeface="Times New Roman"/>
              </a:rPr>
              <a:t>the music program</a:t>
            </a:r>
            <a:r>
              <a:rPr lang="en-US" sz="3600" i="1" dirty="0">
                <a:solidFill>
                  <a:srgbClr val="FFFF00"/>
                </a:solidFill>
                <a:latin typeface="Times New Roman"/>
                <a:cs typeface="Times New Roman"/>
              </a:rPr>
              <a:t>, I would ask </a:t>
            </a:r>
            <a:r>
              <a:rPr lang="en-US" sz="3600" i="1" dirty="0" smtClean="0">
                <a:solidFill>
                  <a:srgbClr val="FFFF00"/>
                </a:solidFill>
                <a:latin typeface="Times New Roman"/>
                <a:cs typeface="Times New Roman"/>
              </a:rPr>
              <a:t>my music </a:t>
            </a:r>
            <a:r>
              <a:rPr lang="en-US" sz="3600" i="1" dirty="0">
                <a:solidFill>
                  <a:srgbClr val="FFFF00"/>
                </a:solidFill>
                <a:latin typeface="Times New Roman"/>
                <a:cs typeface="Times New Roman"/>
              </a:rPr>
              <a:t>teachers to. . .(cont.</a:t>
            </a:r>
            <a:r>
              <a:rPr lang="en-US" sz="3600" i="1" dirty="0" smtClean="0">
                <a:solidFill>
                  <a:srgbClr val="FFFF00"/>
                </a:solidFill>
                <a:latin typeface="Times New Roman"/>
                <a:cs typeface="Times New Roman"/>
              </a:rPr>
              <a:t>)</a:t>
            </a:r>
            <a:endParaRPr lang="en-US" sz="3600" dirty="0" smtClean="0">
              <a:latin typeface="Times New Roman"/>
              <a:cs typeface="Times New Roman"/>
            </a:endParaRPr>
          </a:p>
        </p:txBody>
      </p:sp>
      <p:pic>
        <p:nvPicPr>
          <p:cNvPr id="26633" name="Picture 13" descr="Picture 3"/>
          <p:cNvPicPr>
            <a:picLocks noChangeAspect="1" noChangeArrowheads="1"/>
          </p:cNvPicPr>
          <p:nvPr/>
        </p:nvPicPr>
        <p:blipFill>
          <a:blip r:embed="rId3"/>
          <a:srcRect/>
          <a:stretch>
            <a:fillRect/>
          </a:stretch>
        </p:blipFill>
        <p:spPr bwMode="auto">
          <a:xfrm>
            <a:off x="311715" y="1381060"/>
            <a:ext cx="2414077" cy="3446463"/>
          </a:xfrm>
          <a:prstGeom prst="rect">
            <a:avLst/>
          </a:prstGeom>
          <a:ln>
            <a:noFill/>
          </a:ln>
          <a:effectLst>
            <a:outerShdw blurRad="50800" dist="38100" dir="2700000">
              <a:srgbClr val="000000">
                <a:alpha val="43000"/>
              </a:srgbClr>
            </a:outerShdw>
            <a:softEdge rad="112500"/>
          </a:effectLst>
        </p:spPr>
      </p:pic>
      <p:sp>
        <p:nvSpPr>
          <p:cNvPr id="9" name="TextBox 8"/>
          <p:cNvSpPr txBox="1"/>
          <p:nvPr/>
        </p:nvSpPr>
        <p:spPr>
          <a:xfrm>
            <a:off x="2339610" y="1381060"/>
            <a:ext cx="6846145" cy="4031873"/>
          </a:xfrm>
          <a:prstGeom prst="rect">
            <a:avLst/>
          </a:prstGeom>
          <a:noFill/>
        </p:spPr>
        <p:txBody>
          <a:bodyPr wrap="none" rtlCol="0">
            <a:spAutoFit/>
          </a:bodyPr>
          <a:lstStyle/>
          <a:p>
            <a:pPr marL="457200" indent="-457200"/>
            <a:r>
              <a:rPr lang="en-US" sz="3200" dirty="0" smtClean="0">
                <a:effectLst>
                  <a:outerShdw blurRad="50800" dist="38100" dir="2700000">
                    <a:srgbClr val="000000">
                      <a:alpha val="43000"/>
                    </a:srgbClr>
                  </a:outerShdw>
                </a:effectLst>
                <a:latin typeface="Times New Roman"/>
                <a:cs typeface="Times New Roman"/>
              </a:rPr>
              <a:t>	Help Administrators to Help Them </a:t>
            </a:r>
          </a:p>
          <a:p>
            <a:pPr marL="457200" indent="-457200"/>
            <a:r>
              <a:rPr lang="en-US" sz="3200" dirty="0" smtClean="0">
                <a:effectLst>
                  <a:outerShdw blurRad="50800" dist="38100" dir="2700000">
                    <a:srgbClr val="000000">
                      <a:alpha val="43000"/>
                    </a:srgbClr>
                  </a:outerShdw>
                </a:effectLst>
                <a:latin typeface="Times New Roman"/>
                <a:cs typeface="Times New Roman"/>
              </a:rPr>
              <a:t>		(esp. on Class Sizes)</a:t>
            </a:r>
          </a:p>
          <a:p>
            <a:pPr marL="457200" indent="-457200"/>
            <a:r>
              <a:rPr lang="en-US" sz="3200" dirty="0" smtClean="0">
                <a:effectLst>
                  <a:outerShdw blurRad="50800" dist="38100" dir="2700000">
                    <a:srgbClr val="000000">
                      <a:alpha val="43000"/>
                    </a:srgbClr>
                  </a:outerShdw>
                </a:effectLst>
                <a:latin typeface="Times New Roman"/>
                <a:cs typeface="Times New Roman"/>
              </a:rPr>
              <a:t>	Extend Learning Into the Community</a:t>
            </a:r>
          </a:p>
          <a:p>
            <a:pPr marL="457200" indent="-457200"/>
            <a:r>
              <a:rPr lang="en-US" sz="3200" dirty="0" smtClean="0">
                <a:effectLst>
                  <a:outerShdw blurRad="50800" dist="38100" dir="2700000">
                    <a:srgbClr val="000000">
                      <a:alpha val="43000"/>
                    </a:srgbClr>
                  </a:outerShdw>
                </a:effectLst>
                <a:latin typeface="Times New Roman"/>
                <a:cs typeface="Times New Roman"/>
              </a:rPr>
              <a:t>	Develop More Partnerships</a:t>
            </a:r>
          </a:p>
          <a:p>
            <a:pPr marL="457200" indent="-457200"/>
            <a:r>
              <a:rPr lang="en-US" sz="3200" dirty="0" smtClean="0">
                <a:effectLst>
                  <a:outerShdw blurRad="50800" dist="38100" dir="2700000">
                    <a:srgbClr val="000000">
                      <a:alpha val="43000"/>
                    </a:srgbClr>
                  </a:outerShdw>
                </a:effectLst>
                <a:latin typeface="Times New Roman"/>
                <a:cs typeface="Times New Roman"/>
              </a:rPr>
              <a:t>	Incorporate School-wide Objectives</a:t>
            </a:r>
          </a:p>
          <a:p>
            <a:pPr marL="457200" indent="-457200"/>
            <a:r>
              <a:rPr lang="en-US" sz="3200" dirty="0" smtClean="0">
                <a:effectLst>
                  <a:outerShdw blurRad="50800" dist="38100" dir="2700000">
                    <a:srgbClr val="000000">
                      <a:alpha val="43000"/>
                    </a:srgbClr>
                  </a:outerShdw>
                </a:effectLst>
                <a:latin typeface="Times New Roman"/>
                <a:cs typeface="Times New Roman"/>
              </a:rPr>
              <a:t>	Assess Their Own Programs More</a:t>
            </a:r>
          </a:p>
          <a:p>
            <a:pPr marL="457200" indent="-457200"/>
            <a:r>
              <a:rPr lang="en-US" sz="3200" dirty="0" smtClean="0">
                <a:effectLst>
                  <a:outerShdw blurRad="50800" dist="38100" dir="2700000">
                    <a:srgbClr val="000000">
                      <a:alpha val="43000"/>
                    </a:srgbClr>
                  </a:outerShdw>
                </a:effectLst>
                <a:latin typeface="Times New Roman"/>
                <a:cs typeface="Times New Roman"/>
              </a:rPr>
              <a:t>		Often </a:t>
            </a:r>
          </a:p>
          <a:p>
            <a:endParaRPr lang="en-US" sz="3200" dirty="0">
              <a:effectLst>
                <a:outerShdw blurRad="50800" dist="38100" dir="2700000">
                  <a:srgbClr val="000000">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a:effectLst>
            <a:outerShdw blurRad="50800" dist="38100" dir="2700000" algn="ctr" rotWithShape="0">
              <a:srgbClr val="000000">
                <a:alpha val="43000"/>
              </a:srgbClr>
            </a:outerShdw>
          </a:effectLst>
        </p:spPr>
        <p:txBody>
          <a:bodyPr/>
          <a:lstStyle/>
          <a:p>
            <a:pPr>
              <a:defRPr/>
            </a:pPr>
            <a:endParaRPr lang="en-US">
              <a:latin typeface="Times New Roman"/>
              <a:cs typeface="Times New Roman"/>
            </a:endParaRPr>
          </a:p>
        </p:txBody>
      </p:sp>
      <p:sp>
        <p:nvSpPr>
          <p:cNvPr id="28677" name="Rectangle 2"/>
          <p:cNvSpPr>
            <a:spLocks noChangeArrowheads="1"/>
          </p:cNvSpPr>
          <p:nvPr/>
        </p:nvSpPr>
        <p:spPr bwMode="auto">
          <a:xfrm>
            <a:off x="4181475" y="3648075"/>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8678" name="Rectangle 3"/>
          <p:cNvSpPr>
            <a:spLocks noChangeArrowheads="1"/>
          </p:cNvSpPr>
          <p:nvPr/>
        </p:nvSpPr>
        <p:spPr bwMode="auto">
          <a:xfrm>
            <a:off x="4537075" y="3854450"/>
            <a:ext cx="184666" cy="369332"/>
          </a:xfrm>
          <a:prstGeom prst="rect">
            <a:avLst/>
          </a:prstGeom>
          <a:noFill/>
          <a:ln w="9525">
            <a:noFill/>
            <a:miter lim="800000"/>
            <a:headEnd/>
            <a:tailEnd/>
          </a:ln>
          <a:effectLst>
            <a:outerShdw blurRad="50800" dist="38100" dir="2700000">
              <a:srgbClr val="000000">
                <a:alpha val="43000"/>
              </a:srgbClr>
            </a:outerShdw>
          </a:effectLst>
        </p:spPr>
        <p:txBody>
          <a:bodyPr wrap="none">
            <a:prstTxWarp prst="textNoShape">
              <a:avLst/>
            </a:prstTxWarp>
            <a:spAutoFit/>
          </a:bodyPr>
          <a:lstStyle/>
          <a:p>
            <a:endParaRPr lang="en-US">
              <a:latin typeface="Times New Roman"/>
              <a:cs typeface="Times New Roman"/>
            </a:endParaRPr>
          </a:p>
        </p:txBody>
      </p:sp>
      <p:sp>
        <p:nvSpPr>
          <p:cNvPr id="28680" name="Rectangle 5"/>
          <p:cNvSpPr>
            <a:spLocks noChangeArrowheads="1"/>
          </p:cNvSpPr>
          <p:nvPr/>
        </p:nvSpPr>
        <p:spPr bwMode="auto">
          <a:xfrm>
            <a:off x="269875" y="223308"/>
            <a:ext cx="8534400" cy="1200329"/>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marL="457200" indent="-457200"/>
            <a:r>
              <a:rPr lang="en-US" sz="3600" i="1" dirty="0" smtClean="0">
                <a:solidFill>
                  <a:srgbClr val="FFFF00"/>
                </a:solidFill>
                <a:latin typeface="Times New Roman"/>
                <a:cs typeface="Times New Roman"/>
              </a:rPr>
              <a:t>3.  </a:t>
            </a:r>
            <a:r>
              <a:rPr lang="en-US" sz="3600" i="1" u="sng" dirty="0" smtClean="0">
                <a:solidFill>
                  <a:srgbClr val="FFFF00"/>
                </a:solidFill>
                <a:latin typeface="Times New Roman"/>
                <a:cs typeface="Times New Roman"/>
              </a:rPr>
              <a:t>What </a:t>
            </a:r>
            <a:r>
              <a:rPr lang="en-US" sz="3600" i="1" u="sng" dirty="0">
                <a:solidFill>
                  <a:srgbClr val="FFFF00"/>
                </a:solidFill>
                <a:latin typeface="Times New Roman"/>
                <a:cs typeface="Times New Roman"/>
              </a:rPr>
              <a:t>troubles me most</a:t>
            </a:r>
            <a:r>
              <a:rPr lang="en-US" sz="3600" i="1" dirty="0">
                <a:solidFill>
                  <a:srgbClr val="FFFF00"/>
                </a:solidFill>
                <a:latin typeface="Times New Roman"/>
                <a:cs typeface="Times New Roman"/>
              </a:rPr>
              <a:t> </a:t>
            </a:r>
            <a:r>
              <a:rPr lang="en-US" sz="3600" i="1" dirty="0">
                <a:latin typeface="Times New Roman"/>
                <a:cs typeface="Times New Roman"/>
              </a:rPr>
              <a:t>is that he/she is not. . </a:t>
            </a:r>
            <a:r>
              <a:rPr lang="en-US" sz="3600" i="1" dirty="0" smtClean="0">
                <a:latin typeface="Times New Roman"/>
                <a:cs typeface="Times New Roman"/>
              </a:rPr>
              <a:t>.</a:t>
            </a:r>
            <a:r>
              <a:rPr lang="en-US" sz="3600" dirty="0" smtClean="0">
                <a:latin typeface="Times New Roman"/>
                <a:cs typeface="Times New Roman"/>
              </a:rPr>
              <a:t>	</a:t>
            </a:r>
            <a:r>
              <a:rPr lang="en-US" sz="3600" dirty="0">
                <a:latin typeface="Times New Roman"/>
                <a:cs typeface="Times New Roman"/>
              </a:rPr>
              <a:t>	</a:t>
            </a:r>
          </a:p>
        </p:txBody>
      </p:sp>
      <p:pic>
        <p:nvPicPr>
          <p:cNvPr id="28681" name="Picture 6" descr="DownloadedFile"/>
          <p:cNvPicPr>
            <a:picLocks noChangeAspect="1" noChangeArrowheads="1"/>
          </p:cNvPicPr>
          <p:nvPr/>
        </p:nvPicPr>
        <p:blipFill>
          <a:blip r:embed="rId3"/>
          <a:srcRect/>
          <a:stretch>
            <a:fillRect/>
          </a:stretch>
        </p:blipFill>
        <p:spPr bwMode="auto">
          <a:xfrm>
            <a:off x="5876038" y="1596970"/>
            <a:ext cx="2970102" cy="3941109"/>
          </a:xfrm>
          <a:prstGeom prst="rect">
            <a:avLst/>
          </a:prstGeom>
          <a:ln>
            <a:noFill/>
          </a:ln>
          <a:effectLst>
            <a:outerShdw blurRad="50800" dist="38100" dir="2700000">
              <a:srgbClr val="000000">
                <a:alpha val="43000"/>
              </a:srgbClr>
            </a:outerShdw>
            <a:softEdge rad="112500"/>
          </a:effectLst>
        </p:spPr>
      </p:pic>
      <p:sp>
        <p:nvSpPr>
          <p:cNvPr id="9" name="TextBox 8"/>
          <p:cNvSpPr txBox="1"/>
          <p:nvPr/>
        </p:nvSpPr>
        <p:spPr>
          <a:xfrm>
            <a:off x="562818" y="1403674"/>
            <a:ext cx="191711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Passionate</a:t>
            </a:r>
            <a:endParaRPr lang="en-US" sz="3200" dirty="0">
              <a:latin typeface="Times New Roman"/>
              <a:cs typeface="Times New Roman"/>
            </a:endParaRPr>
          </a:p>
        </p:txBody>
      </p:sp>
      <p:sp>
        <p:nvSpPr>
          <p:cNvPr id="10" name="TextBox 9"/>
          <p:cNvSpPr txBox="1"/>
          <p:nvPr/>
        </p:nvSpPr>
        <p:spPr>
          <a:xfrm>
            <a:off x="548387" y="1854744"/>
            <a:ext cx="5519460"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Considerate of the “Big Picture”</a:t>
            </a:r>
            <a:endParaRPr lang="en-US" sz="3200" dirty="0">
              <a:latin typeface="Times New Roman"/>
              <a:cs typeface="Times New Roman"/>
            </a:endParaRPr>
          </a:p>
        </p:txBody>
      </p:sp>
      <p:sp>
        <p:nvSpPr>
          <p:cNvPr id="11" name="TextBox 10"/>
          <p:cNvSpPr txBox="1"/>
          <p:nvPr/>
        </p:nvSpPr>
        <p:spPr>
          <a:xfrm>
            <a:off x="548387" y="2291384"/>
            <a:ext cx="2805977"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Communicative</a:t>
            </a:r>
            <a:endParaRPr lang="en-US" sz="3200" dirty="0">
              <a:latin typeface="Times New Roman"/>
              <a:cs typeface="Times New Roman"/>
            </a:endParaRPr>
          </a:p>
        </p:txBody>
      </p:sp>
      <p:sp>
        <p:nvSpPr>
          <p:cNvPr id="12" name="TextBox 11"/>
          <p:cNvSpPr txBox="1"/>
          <p:nvPr/>
        </p:nvSpPr>
        <p:spPr>
          <a:xfrm>
            <a:off x="548387" y="2718210"/>
            <a:ext cx="3478436"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Demanding Enough</a:t>
            </a:r>
            <a:endParaRPr lang="en-US" sz="3200" dirty="0">
              <a:latin typeface="Times New Roman"/>
              <a:cs typeface="Times New Roman"/>
            </a:endParaRPr>
          </a:p>
        </p:txBody>
      </p:sp>
      <p:sp>
        <p:nvSpPr>
          <p:cNvPr id="13" name="TextBox 12"/>
          <p:cNvSpPr txBox="1"/>
          <p:nvPr/>
        </p:nvSpPr>
        <p:spPr>
          <a:xfrm>
            <a:off x="570352" y="3171765"/>
            <a:ext cx="5170406"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Managing the Classroom Well</a:t>
            </a:r>
            <a:endParaRPr lang="en-US" sz="3200" dirty="0">
              <a:latin typeface="Times New Roman"/>
              <a:cs typeface="Times New Roman"/>
            </a:endParaRPr>
          </a:p>
        </p:txBody>
      </p:sp>
      <p:sp>
        <p:nvSpPr>
          <p:cNvPr id="14" name="TextBox 13"/>
          <p:cNvSpPr txBox="1"/>
          <p:nvPr/>
        </p:nvSpPr>
        <p:spPr>
          <a:xfrm>
            <a:off x="570352" y="3622835"/>
            <a:ext cx="4837983"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Lesson-planning Effectively</a:t>
            </a:r>
            <a:endParaRPr lang="en-US" sz="3200" dirty="0">
              <a:latin typeface="Times New Roman"/>
              <a:cs typeface="Times New Roman"/>
            </a:endParaRPr>
          </a:p>
        </p:txBody>
      </p:sp>
      <p:sp>
        <p:nvSpPr>
          <p:cNvPr id="15" name="TextBox 14"/>
          <p:cNvSpPr txBox="1"/>
          <p:nvPr/>
        </p:nvSpPr>
        <p:spPr>
          <a:xfrm>
            <a:off x="584783" y="4073905"/>
            <a:ext cx="269116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Even-tempered</a:t>
            </a:r>
            <a:endParaRPr lang="en-US" sz="3200" dirty="0">
              <a:latin typeface="Times New Roman"/>
              <a:cs typeface="Times New Roman"/>
            </a:endParaRPr>
          </a:p>
        </p:txBody>
      </p:sp>
      <p:sp>
        <p:nvSpPr>
          <p:cNvPr id="16" name="TextBox 15"/>
          <p:cNvSpPr txBox="1"/>
          <p:nvPr/>
        </p:nvSpPr>
        <p:spPr>
          <a:xfrm>
            <a:off x="584783" y="4510545"/>
            <a:ext cx="2610009"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A Team Player</a:t>
            </a:r>
            <a:endParaRPr lang="en-US" sz="3200" dirty="0">
              <a:latin typeface="Times New Roman"/>
              <a:cs typeface="Times New Roman"/>
            </a:endParaRPr>
          </a:p>
        </p:txBody>
      </p:sp>
      <p:sp>
        <p:nvSpPr>
          <p:cNvPr id="17" name="TextBox 16"/>
          <p:cNvSpPr txBox="1"/>
          <p:nvPr/>
        </p:nvSpPr>
        <p:spPr>
          <a:xfrm>
            <a:off x="575388" y="4953303"/>
            <a:ext cx="1890261" cy="584776"/>
          </a:xfrm>
          <a:prstGeom prst="rect">
            <a:avLst/>
          </a:prstGeom>
          <a:noFill/>
          <a:effectLst>
            <a:outerShdw blurRad="50800" dist="38100" dir="2700000">
              <a:srgbClr val="000000">
                <a:alpha val="43000"/>
              </a:srgbClr>
            </a:outerShdw>
          </a:effectLst>
        </p:spPr>
        <p:txBody>
          <a:bodyPr wrap="none" rtlCol="0">
            <a:spAutoFit/>
          </a:bodyPr>
          <a:lstStyle/>
          <a:p>
            <a:r>
              <a:rPr lang="en-US" sz="3200" dirty="0" smtClean="0">
                <a:latin typeface="Times New Roman"/>
                <a:cs typeface="Times New Roman"/>
              </a:rPr>
              <a:t>Organized</a:t>
            </a:r>
            <a:endParaRPr lang="en-US" sz="32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4"/>
          <p:cNvSpPr>
            <a:spLocks noGrp="1" noChangeArrowheads="1"/>
          </p:cNvSpPr>
          <p:nvPr>
            <p:ph type="dt" sz="quarter" idx="10"/>
          </p:nvPr>
        </p:nvSpPr>
        <p:spPr/>
        <p:txBody>
          <a:bodyPr/>
          <a:lstStyle/>
          <a:p>
            <a:pPr>
              <a:defRPr/>
            </a:pPr>
            <a:endParaRPr lang="en-US">
              <a:latin typeface="Times New Roman"/>
              <a:cs typeface="Times New Roman"/>
            </a:endParaRPr>
          </a:p>
        </p:txBody>
      </p:sp>
      <p:sp>
        <p:nvSpPr>
          <p:cNvPr id="30725" name="Rectangle 2"/>
          <p:cNvSpPr>
            <a:spLocks noChangeArrowheads="1"/>
          </p:cNvSpPr>
          <p:nvPr/>
        </p:nvSpPr>
        <p:spPr bwMode="auto">
          <a:xfrm>
            <a:off x="4181475" y="3648075"/>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30726" name="Rectangle 3"/>
          <p:cNvSpPr>
            <a:spLocks noChangeArrowheads="1"/>
          </p:cNvSpPr>
          <p:nvPr/>
        </p:nvSpPr>
        <p:spPr bwMode="auto">
          <a:xfrm>
            <a:off x="4537075" y="3854450"/>
            <a:ext cx="184666" cy="369332"/>
          </a:xfrm>
          <a:prstGeom prst="rect">
            <a:avLst/>
          </a:prstGeom>
          <a:noFill/>
          <a:ln w="9525">
            <a:noFill/>
            <a:miter lim="800000"/>
            <a:headEnd/>
            <a:tailEnd/>
          </a:ln>
        </p:spPr>
        <p:txBody>
          <a:bodyPr wrap="none">
            <a:prstTxWarp prst="textNoShape">
              <a:avLst/>
            </a:prstTxWarp>
            <a:spAutoFit/>
          </a:bodyPr>
          <a:lstStyle/>
          <a:p>
            <a:endParaRPr lang="en-US">
              <a:latin typeface="Times New Roman"/>
              <a:cs typeface="Times New Roman"/>
            </a:endParaRPr>
          </a:p>
        </p:txBody>
      </p:sp>
      <p:sp>
        <p:nvSpPr>
          <p:cNvPr id="30727" name="Rectangle 4"/>
          <p:cNvSpPr>
            <a:spLocks noChangeArrowheads="1"/>
          </p:cNvSpPr>
          <p:nvPr/>
        </p:nvSpPr>
        <p:spPr bwMode="auto">
          <a:xfrm>
            <a:off x="457200" y="69785"/>
            <a:ext cx="8229600" cy="1200329"/>
          </a:xfrm>
          <a:prstGeom prst="rect">
            <a:avLst/>
          </a:prstGeom>
          <a:noFill/>
          <a:ln w="9525">
            <a:noFill/>
            <a:miter lim="800000"/>
            <a:headEnd/>
            <a:tailEnd/>
          </a:ln>
        </p:spPr>
        <p:txBody>
          <a:bodyPr>
            <a:prstTxWarp prst="textNoShape">
              <a:avLst/>
            </a:prstTxWarp>
            <a:spAutoFit/>
          </a:bodyPr>
          <a:lstStyle/>
          <a:p>
            <a:pPr marL="457200" indent="-457200"/>
            <a:r>
              <a:rPr lang="en-US" sz="3600" b="1" dirty="0">
                <a:solidFill>
                  <a:srgbClr val="FFFF00"/>
                </a:solidFill>
                <a:effectLst>
                  <a:outerShdw blurRad="50800" dist="38100" dir="2700000">
                    <a:srgbClr val="000000">
                      <a:alpha val="43000"/>
                    </a:srgbClr>
                  </a:outerShdw>
                </a:effectLst>
                <a:latin typeface="Times New Roman"/>
                <a:cs typeface="Times New Roman"/>
              </a:rPr>
              <a:t>What Have </a:t>
            </a:r>
            <a:r>
              <a:rPr lang="en-US" sz="3600" b="1" u="sng" dirty="0">
                <a:effectLst>
                  <a:outerShdw blurRad="50800" dist="38100" dir="2700000">
                    <a:srgbClr val="000000">
                      <a:alpha val="43000"/>
                    </a:srgbClr>
                  </a:outerShdw>
                </a:effectLst>
                <a:latin typeface="Times New Roman"/>
                <a:cs typeface="Times New Roman"/>
              </a:rPr>
              <a:t>You</a:t>
            </a:r>
            <a:r>
              <a:rPr lang="en-US" sz="3600" b="1" dirty="0">
                <a:solidFill>
                  <a:srgbClr val="FFFF00"/>
                </a:solidFill>
                <a:effectLst>
                  <a:outerShdw blurRad="50800" dist="38100" dir="2700000">
                    <a:srgbClr val="000000">
                      <a:alpha val="43000"/>
                    </a:srgbClr>
                  </a:outerShdw>
                </a:effectLst>
                <a:latin typeface="Times New Roman"/>
                <a:cs typeface="Times New Roman"/>
              </a:rPr>
              <a:t> Done to Make an Advocate Out of </a:t>
            </a:r>
            <a:r>
              <a:rPr lang="en-US" sz="3600" b="1" u="sng" dirty="0">
                <a:effectLst>
                  <a:outerShdw blurRad="50800" dist="38100" dir="2700000">
                    <a:srgbClr val="000000">
                      <a:alpha val="43000"/>
                    </a:srgbClr>
                  </a:outerShdw>
                </a:effectLst>
                <a:latin typeface="Times New Roman"/>
                <a:cs typeface="Times New Roman"/>
              </a:rPr>
              <a:t>Your</a:t>
            </a:r>
            <a:r>
              <a:rPr lang="en-US" sz="3600" b="1" dirty="0">
                <a:solidFill>
                  <a:srgbClr val="FFFF00"/>
                </a:solidFill>
                <a:effectLst>
                  <a:outerShdw blurRad="50800" dist="38100" dir="2700000">
                    <a:srgbClr val="000000">
                      <a:alpha val="43000"/>
                    </a:srgbClr>
                  </a:outerShdw>
                </a:effectLst>
                <a:latin typeface="Times New Roman"/>
                <a:cs typeface="Times New Roman"/>
              </a:rPr>
              <a:t> Principal?</a:t>
            </a:r>
            <a:endParaRPr lang="en-US" sz="3600" b="1" dirty="0">
              <a:effectLst>
                <a:outerShdw blurRad="50800" dist="38100" dir="2700000">
                  <a:srgbClr val="000000">
                    <a:alpha val="43000"/>
                  </a:srgbClr>
                </a:outerShdw>
              </a:effectLst>
              <a:latin typeface="Times New Roman"/>
              <a:cs typeface="Times New Roman"/>
            </a:endParaRPr>
          </a:p>
        </p:txBody>
      </p:sp>
      <p:sp>
        <p:nvSpPr>
          <p:cNvPr id="30728" name="Rectangle 5"/>
          <p:cNvSpPr>
            <a:spLocks noChangeArrowheads="1"/>
          </p:cNvSpPr>
          <p:nvPr/>
        </p:nvSpPr>
        <p:spPr bwMode="auto">
          <a:xfrm>
            <a:off x="0" y="1256405"/>
            <a:ext cx="9143999" cy="584776"/>
          </a:xfrm>
          <a:prstGeom prst="rect">
            <a:avLst/>
          </a:prstGeom>
          <a:noFill/>
          <a:ln w="9525">
            <a:noFill/>
            <a:miter lim="800000"/>
            <a:headEnd/>
            <a:tailEnd/>
          </a:ln>
        </p:spPr>
        <p:txBody>
          <a:bodyPr wrap="square">
            <a:prstTxWarp prst="textNoShape">
              <a:avLst/>
            </a:prstTxWarp>
            <a:spAutoFit/>
          </a:bodyPr>
          <a:lstStyle/>
          <a:p>
            <a:pPr marL="457200" indent="-457200" algn="ctr"/>
            <a:r>
              <a:rPr lang="en-US" sz="3200" dirty="0" smtClean="0">
                <a:effectLst>
                  <a:outerShdw blurRad="50800" dist="38100" dir="2700000">
                    <a:srgbClr val="000000">
                      <a:alpha val="43000"/>
                    </a:srgbClr>
                  </a:outerShdw>
                </a:effectLst>
                <a:latin typeface="Times New Roman"/>
                <a:cs typeface="Times New Roman"/>
              </a:rPr>
              <a:t>“I communicate and keep my principal informed.”</a:t>
            </a:r>
            <a:endParaRPr lang="en-US" sz="3200" dirty="0">
              <a:effectLst>
                <a:outerShdw blurRad="50800" dist="38100" dir="2700000">
                  <a:srgbClr val="000000">
                    <a:alpha val="43000"/>
                  </a:srgbClr>
                </a:outerShdw>
              </a:effectLst>
              <a:latin typeface="Times New Roman"/>
              <a:cs typeface="Times New Roman"/>
            </a:endParaRPr>
          </a:p>
        </p:txBody>
      </p:sp>
      <p:pic>
        <p:nvPicPr>
          <p:cNvPr id="12" name="Picture 11" descr="Screen Shot 2012-08-28 at 4.33.48 PM.png"/>
          <p:cNvPicPr>
            <a:picLocks noChangeAspect="1"/>
          </p:cNvPicPr>
          <p:nvPr/>
        </p:nvPicPr>
        <p:blipFill>
          <a:blip r:embed="rId3"/>
          <a:stretch>
            <a:fillRect/>
          </a:stretch>
        </p:blipFill>
        <p:spPr>
          <a:xfrm>
            <a:off x="158058" y="1883052"/>
            <a:ext cx="8737084" cy="4738806"/>
          </a:xfrm>
          <a:prstGeom prst="rect">
            <a:avLst/>
          </a:prstGeom>
        </p:spPr>
      </p:pic>
      <p:pic>
        <p:nvPicPr>
          <p:cNvPr id="14" name="Picture 13" descr="Screen Shot 2012-08-28 at 4.35.25 PM.png"/>
          <p:cNvPicPr>
            <a:picLocks noChangeAspect="1"/>
          </p:cNvPicPr>
          <p:nvPr/>
        </p:nvPicPr>
        <p:blipFill>
          <a:blip r:embed="rId4"/>
          <a:stretch>
            <a:fillRect/>
          </a:stretch>
        </p:blipFill>
        <p:spPr>
          <a:xfrm>
            <a:off x="168791" y="3039296"/>
            <a:ext cx="4368284" cy="1803400"/>
          </a:xfrm>
          <a:prstGeom prst="rect">
            <a:avLst/>
          </a:prstGeom>
        </p:spPr>
      </p:pic>
      <p:pic>
        <p:nvPicPr>
          <p:cNvPr id="15" name="Picture 14" descr="Screen Shot 2012-08-28 at 4.35.10 PM.png"/>
          <p:cNvPicPr>
            <a:picLocks noChangeAspect="1"/>
          </p:cNvPicPr>
          <p:nvPr/>
        </p:nvPicPr>
        <p:blipFill>
          <a:blip r:embed="rId5"/>
          <a:stretch>
            <a:fillRect/>
          </a:stretch>
        </p:blipFill>
        <p:spPr>
          <a:xfrm>
            <a:off x="168791" y="1883052"/>
            <a:ext cx="4368284" cy="1640442"/>
          </a:xfrm>
          <a:prstGeom prst="rect">
            <a:avLst/>
          </a:prstGeom>
        </p:spPr>
      </p:pic>
      <p:pic>
        <p:nvPicPr>
          <p:cNvPr id="16" name="Picture 15" descr="Screen Shot 2012-08-28 at 4.34.03 PM.png"/>
          <p:cNvPicPr>
            <a:picLocks noChangeAspect="1"/>
          </p:cNvPicPr>
          <p:nvPr/>
        </p:nvPicPr>
        <p:blipFill>
          <a:blip r:embed="rId6"/>
          <a:stretch>
            <a:fillRect/>
          </a:stretch>
        </p:blipFill>
        <p:spPr>
          <a:xfrm>
            <a:off x="244475" y="4842696"/>
            <a:ext cx="4121666" cy="17791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hute">
  <a:themeElements>
    <a:clrScheme name="Custom 1">
      <a:dk1>
        <a:srgbClr val="00808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fontScheme name="Chut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1261</TotalTime>
  <Words>1617</Words>
  <Application>Microsoft Macintosh PowerPoint</Application>
  <PresentationFormat>On-screen Show (4:3)</PresentationFormat>
  <Paragraphs>235</Paragraphs>
  <Slides>37</Slides>
  <Notes>36</Notes>
  <HiddenSlides>0</HiddenSlides>
  <MMClips>3</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Chute</vt:lpstr>
      <vt:lpstr>Making an Advocate  Out of Your Principal: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Music Education Consultants,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an Advocate  Out of Your Principal;</dc:title>
  <dc:creator>Marcia Neel</dc:creator>
  <cp:lastModifiedBy>Marcia Neel</cp:lastModifiedBy>
  <cp:revision>496</cp:revision>
  <dcterms:created xsi:type="dcterms:W3CDTF">2015-01-15T21:04:52Z</dcterms:created>
  <dcterms:modified xsi:type="dcterms:W3CDTF">2015-01-15T21:06:00Z</dcterms:modified>
</cp:coreProperties>
</file>