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60" r:id="rId1"/>
  </p:sldMasterIdLst>
  <p:notesMasterIdLst>
    <p:notesMasterId r:id="rId65"/>
  </p:notesMasterIdLst>
  <p:sldIdLst>
    <p:sldId id="299" r:id="rId2"/>
    <p:sldId id="258" r:id="rId3"/>
    <p:sldId id="259" r:id="rId4"/>
    <p:sldId id="260" r:id="rId5"/>
    <p:sldId id="261" r:id="rId6"/>
    <p:sldId id="262" r:id="rId7"/>
    <p:sldId id="263" r:id="rId8"/>
    <p:sldId id="264" r:id="rId9"/>
    <p:sldId id="265" r:id="rId10"/>
    <p:sldId id="304" r:id="rId11"/>
    <p:sldId id="267" r:id="rId12"/>
    <p:sldId id="268" r:id="rId13"/>
    <p:sldId id="352" r:id="rId14"/>
    <p:sldId id="348" r:id="rId15"/>
    <p:sldId id="353" r:id="rId16"/>
    <p:sldId id="282" r:id="rId17"/>
    <p:sldId id="349" r:id="rId18"/>
    <p:sldId id="354" r:id="rId19"/>
    <p:sldId id="360" r:id="rId20"/>
    <p:sldId id="366" r:id="rId21"/>
    <p:sldId id="362" r:id="rId22"/>
    <p:sldId id="331" r:id="rId23"/>
    <p:sldId id="328" r:id="rId24"/>
    <p:sldId id="322" r:id="rId25"/>
    <p:sldId id="270" r:id="rId26"/>
    <p:sldId id="306" r:id="rId27"/>
    <p:sldId id="308" r:id="rId28"/>
    <p:sldId id="307" r:id="rId29"/>
    <p:sldId id="302" r:id="rId30"/>
    <p:sldId id="309" r:id="rId31"/>
    <p:sldId id="312" r:id="rId32"/>
    <p:sldId id="271" r:id="rId33"/>
    <p:sldId id="272" r:id="rId34"/>
    <p:sldId id="334" r:id="rId35"/>
    <p:sldId id="298" r:id="rId36"/>
    <p:sldId id="335" r:id="rId37"/>
    <p:sldId id="336" r:id="rId38"/>
    <p:sldId id="337" r:id="rId39"/>
    <p:sldId id="345" r:id="rId40"/>
    <p:sldId id="338" r:id="rId41"/>
    <p:sldId id="339" r:id="rId42"/>
    <p:sldId id="341" r:id="rId43"/>
    <p:sldId id="342" r:id="rId44"/>
    <p:sldId id="343" r:id="rId45"/>
    <p:sldId id="355" r:id="rId46"/>
    <p:sldId id="344" r:id="rId47"/>
    <p:sldId id="356" r:id="rId48"/>
    <p:sldId id="347" r:id="rId49"/>
    <p:sldId id="277" r:id="rId50"/>
    <p:sldId id="313" r:id="rId51"/>
    <p:sldId id="314" r:id="rId52"/>
    <p:sldId id="318" r:id="rId53"/>
    <p:sldId id="357" r:id="rId54"/>
    <p:sldId id="319" r:id="rId55"/>
    <p:sldId id="358" r:id="rId56"/>
    <p:sldId id="320" r:id="rId57"/>
    <p:sldId id="359" r:id="rId58"/>
    <p:sldId id="279" r:id="rId59"/>
    <p:sldId id="281" r:id="rId60"/>
    <p:sldId id="284" r:id="rId61"/>
    <p:sldId id="363" r:id="rId62"/>
    <p:sldId id="365" r:id="rId63"/>
    <p:sldId id="300"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759FF"/>
    <a:srgbClr val="0BD513"/>
    <a:srgbClr val="FDB457"/>
    <a:srgbClr val="FF00FF"/>
    <a:srgbClr val="2404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3214" autoAdjust="0"/>
  </p:normalViewPr>
  <p:slideViewPr>
    <p:cSldViewPr snapToGrid="0" snapToObjects="1">
      <p:cViewPr varScale="1">
        <p:scale>
          <a:sx n="89" d="100"/>
          <a:sy n="89" d="100"/>
        </p:scale>
        <p:origin x="88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C4E857-9C2B-2D45-9A9E-BE10B522DD74}" type="datetimeFigureOut">
              <a:rPr lang="en-US" smtClean="0"/>
              <a:pPr/>
              <a:t>2/1/19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A44E8E-0797-CE4D-AE49-ED0689B8A3B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2</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a:noFill/>
        </p:spPr>
        <p:txBody>
          <a:bodyPr/>
          <a:lstStyle/>
          <a:p>
            <a:fld id="{641C7018-52DF-0141-85FB-DBE91FF1E1C3}" type="slidenum">
              <a:rPr lang="en-US">
                <a:latin typeface="Arial" pitchFamily="-104" charset="0"/>
                <a:ea typeface="ＭＳ Ｐゴシック" pitchFamily="-104" charset="-128"/>
                <a:cs typeface="ＭＳ Ｐゴシック" pitchFamily="-104" charset="-128"/>
              </a:rPr>
              <a:pPr/>
              <a:t>11</a:t>
            </a:fld>
            <a:endParaRPr lang="en-US">
              <a:latin typeface="Arial" pitchFamily="-104" charset="0"/>
              <a:ea typeface="ＭＳ Ｐゴシック" pitchFamily="-104" charset="-128"/>
              <a:cs typeface="ＭＳ Ｐゴシック" pitchFamily="-104"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31"/>
          <p:cNvSpPr>
            <a:spLocks noGrp="1" noChangeArrowheads="1"/>
          </p:cNvSpPr>
          <p:nvPr>
            <p:ph type="sldNum" sz="quarter" idx="5"/>
          </p:nvPr>
        </p:nvSpPr>
        <p:spPr>
          <a:noFill/>
        </p:spPr>
        <p:txBody>
          <a:bodyPr/>
          <a:lstStyle/>
          <a:p>
            <a:fld id="{E4BBAA89-3452-5644-AF8D-EF88417F7434}" type="slidenum">
              <a:rPr lang="en-US">
                <a:latin typeface="Arial" pitchFamily="-104" charset="0"/>
                <a:ea typeface="ＭＳ Ｐゴシック" pitchFamily="-104" charset="-128"/>
                <a:cs typeface="ＭＳ Ｐゴシック" pitchFamily="-104" charset="-128"/>
              </a:rPr>
              <a:pPr/>
              <a:t>12</a:t>
            </a:fld>
            <a:endParaRPr lang="en-US">
              <a:latin typeface="Arial" pitchFamily="-104" charset="0"/>
              <a:ea typeface="ＭＳ Ｐゴシック" pitchFamily="-104" charset="-128"/>
              <a:cs typeface="ＭＳ Ｐゴシック" pitchFamily="-104" charset="-128"/>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a:noFill/>
        </p:spPr>
        <p:txBody>
          <a:bodyPr/>
          <a:lstStyle/>
          <a:p>
            <a:fld id="{9FAAF5DD-04EB-2E4C-8890-19AC4E051C68}" type="slidenum">
              <a:rPr lang="en-US">
                <a:latin typeface="Arial" pitchFamily="-104" charset="0"/>
                <a:ea typeface="ＭＳ Ｐゴシック" pitchFamily="-104" charset="-128"/>
                <a:cs typeface="ＭＳ Ｐゴシック" pitchFamily="-104" charset="-128"/>
              </a:rPr>
              <a:pPr/>
              <a:t>13</a:t>
            </a:fld>
            <a:endParaRPr lang="en-US">
              <a:latin typeface="Arial" pitchFamily="-104" charset="0"/>
              <a:ea typeface="ＭＳ Ｐゴシック" pitchFamily="-104" charset="-128"/>
              <a:cs typeface="ＭＳ Ｐゴシック" pitchFamily="-104"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a:noFill/>
        </p:spPr>
        <p:txBody>
          <a:bodyPr/>
          <a:lstStyle/>
          <a:p>
            <a:fld id="{9FAAF5DD-04EB-2E4C-8890-19AC4E051C68}" type="slidenum">
              <a:rPr lang="en-US">
                <a:latin typeface="Arial" pitchFamily="-104" charset="0"/>
                <a:ea typeface="ＭＳ Ｐゴシック" pitchFamily="-104" charset="-128"/>
                <a:cs typeface="ＭＳ Ｐゴシック" pitchFamily="-104" charset="-128"/>
              </a:rPr>
              <a:pPr/>
              <a:t>14</a:t>
            </a:fld>
            <a:endParaRPr lang="en-US">
              <a:latin typeface="Arial" pitchFamily="-104" charset="0"/>
              <a:ea typeface="ＭＳ Ｐゴシック" pitchFamily="-104" charset="-128"/>
              <a:cs typeface="ＭＳ Ｐゴシック" pitchFamily="-104"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a:noFill/>
        </p:spPr>
        <p:txBody>
          <a:bodyPr/>
          <a:lstStyle/>
          <a:p>
            <a:fld id="{9FAAF5DD-04EB-2E4C-8890-19AC4E051C68}" type="slidenum">
              <a:rPr lang="en-US">
                <a:latin typeface="Arial" pitchFamily="-104" charset="0"/>
                <a:ea typeface="ＭＳ Ｐゴシック" pitchFamily="-104" charset="-128"/>
                <a:cs typeface="ＭＳ Ｐゴシック" pitchFamily="-104" charset="-128"/>
              </a:rPr>
              <a:pPr/>
              <a:t>15</a:t>
            </a:fld>
            <a:endParaRPr lang="en-US">
              <a:latin typeface="Arial" pitchFamily="-104" charset="0"/>
              <a:ea typeface="ＭＳ Ｐゴシック" pitchFamily="-104" charset="-128"/>
              <a:cs typeface="ＭＳ Ｐゴシック" pitchFamily="-104"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a:noFill/>
        </p:spPr>
        <p:txBody>
          <a:bodyPr/>
          <a:lstStyle/>
          <a:p>
            <a:fld id="{9FAAF5DD-04EB-2E4C-8890-19AC4E051C68}" type="slidenum">
              <a:rPr lang="en-US">
                <a:latin typeface="Arial" pitchFamily="-104" charset="0"/>
                <a:ea typeface="ＭＳ Ｐゴシック" pitchFamily="-104" charset="-128"/>
                <a:cs typeface="ＭＳ Ｐゴシック" pitchFamily="-104" charset="-128"/>
              </a:rPr>
              <a:pPr/>
              <a:t>16</a:t>
            </a:fld>
            <a:endParaRPr lang="en-US">
              <a:latin typeface="Arial" pitchFamily="-104" charset="0"/>
              <a:ea typeface="ＭＳ Ｐゴシック" pitchFamily="-104" charset="-128"/>
              <a:cs typeface="ＭＳ Ｐゴシック" pitchFamily="-104"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771F2F97-C4B2-854F-8847-C12B686B8432}" type="slidenum">
              <a:rPr lang="en-US">
                <a:latin typeface="Arial" pitchFamily="-104" charset="0"/>
                <a:ea typeface="ＭＳ Ｐゴシック" pitchFamily="-104" charset="-128"/>
                <a:cs typeface="ＭＳ Ｐゴシック" pitchFamily="-104" charset="-128"/>
              </a:rPr>
              <a:pPr/>
              <a:t>17</a:t>
            </a:fld>
            <a:endParaRPr lang="en-US">
              <a:latin typeface="Arial" pitchFamily="-104" charset="0"/>
              <a:ea typeface="ＭＳ Ｐゴシック" pitchFamily="-104" charset="-128"/>
              <a:cs typeface="ＭＳ Ｐゴシック" pitchFamily="-104"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771F2F97-C4B2-854F-8847-C12B686B8432}" type="slidenum">
              <a:rPr lang="en-US">
                <a:latin typeface="Arial" pitchFamily="-104" charset="0"/>
                <a:ea typeface="ＭＳ Ｐゴシック" pitchFamily="-104" charset="-128"/>
                <a:cs typeface="ＭＳ Ｐゴシック" pitchFamily="-104" charset="-128"/>
              </a:rPr>
              <a:pPr/>
              <a:t>18</a:t>
            </a:fld>
            <a:endParaRPr lang="en-US">
              <a:latin typeface="Arial" pitchFamily="-104" charset="0"/>
              <a:ea typeface="ＭＳ Ｐゴシック" pitchFamily="-104" charset="-128"/>
              <a:cs typeface="ＭＳ Ｐゴシック" pitchFamily="-104"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771F2F97-C4B2-854F-8847-C12B686B8432}" type="slidenum">
              <a:rPr lang="en-US">
                <a:latin typeface="Arial" pitchFamily="-104" charset="0"/>
                <a:ea typeface="ＭＳ Ｐゴシック" pitchFamily="-104" charset="-128"/>
                <a:cs typeface="ＭＳ Ｐゴシック" pitchFamily="-104" charset="-128"/>
              </a:rPr>
              <a:pPr/>
              <a:t>19</a:t>
            </a:fld>
            <a:endParaRPr lang="en-US">
              <a:latin typeface="Arial" pitchFamily="-104" charset="0"/>
              <a:ea typeface="ＭＳ Ｐゴシック" pitchFamily="-104" charset="-128"/>
              <a:cs typeface="ＭＳ Ｐゴシック" pitchFamily="-104"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26F3DBA-8D70-124C-AFA4-EC0BB276F123}" type="slidenum">
              <a:rPr lang="en-US">
                <a:latin typeface="Arial" pitchFamily="-104" charset="0"/>
                <a:ea typeface="ＭＳ Ｐゴシック" pitchFamily="-104" charset="-128"/>
                <a:cs typeface="ＭＳ Ｐゴシック" pitchFamily="-104" charset="-128"/>
              </a:rPr>
              <a:pPr/>
              <a:t>23</a:t>
            </a:fld>
            <a:endParaRPr lang="en-US">
              <a:latin typeface="Arial" pitchFamily="-104" charset="0"/>
              <a:ea typeface="ＭＳ Ｐゴシック" pitchFamily="-104" charset="-128"/>
              <a:cs typeface="ＭＳ Ｐゴシック" pitchFamily="-104" charset="-128"/>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a:noFill/>
        </p:spPr>
        <p:txBody>
          <a:bodyPr/>
          <a:lstStyle/>
          <a:p>
            <a:fld id="{FF82149B-BAD0-284A-AFAA-EFA84D53ACA1}" type="slidenum">
              <a:rPr lang="en-US">
                <a:latin typeface="Arial" pitchFamily="-104" charset="0"/>
                <a:ea typeface="ＭＳ Ｐゴシック" pitchFamily="-104" charset="-128"/>
                <a:cs typeface="ＭＳ Ｐゴシック" pitchFamily="-104" charset="-128"/>
              </a:rPr>
              <a:pPr/>
              <a:t>3</a:t>
            </a:fld>
            <a:endParaRPr lang="en-US">
              <a:latin typeface="Arial" pitchFamily="-104" charset="0"/>
              <a:ea typeface="ＭＳ Ｐゴシック" pitchFamily="-104" charset="-128"/>
              <a:cs typeface="ＭＳ Ｐゴシック" pitchFamily="-104"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26F3DBA-8D70-124C-AFA4-EC0BB276F123}" type="slidenum">
              <a:rPr lang="en-US">
                <a:latin typeface="Arial" pitchFamily="-104" charset="0"/>
                <a:ea typeface="ＭＳ Ｐゴシック" pitchFamily="-104" charset="-128"/>
                <a:cs typeface="ＭＳ Ｐゴシック" pitchFamily="-104" charset="-128"/>
              </a:rPr>
              <a:pPr/>
              <a:t>24</a:t>
            </a:fld>
            <a:endParaRPr lang="en-US">
              <a:latin typeface="Arial" pitchFamily="-104" charset="0"/>
              <a:ea typeface="ＭＳ Ｐゴシック" pitchFamily="-104" charset="-128"/>
              <a:cs typeface="ＭＳ Ｐゴシック" pitchFamily="-104" charset="-128"/>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26F3DBA-8D70-124C-AFA4-EC0BB276F123}" type="slidenum">
              <a:rPr lang="en-US">
                <a:latin typeface="Arial" pitchFamily="-104" charset="0"/>
                <a:ea typeface="ＭＳ Ｐゴシック" pitchFamily="-104" charset="-128"/>
                <a:cs typeface="ＭＳ Ｐゴシック" pitchFamily="-104" charset="-128"/>
              </a:rPr>
              <a:pPr/>
              <a:t>25</a:t>
            </a:fld>
            <a:endParaRPr lang="en-US">
              <a:latin typeface="Arial" pitchFamily="-104" charset="0"/>
              <a:ea typeface="ＭＳ Ｐゴシック" pitchFamily="-104" charset="-128"/>
              <a:cs typeface="ＭＳ Ｐゴシック" pitchFamily="-104" charset="-128"/>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26</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27</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28</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29</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30</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31</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31"/>
          <p:cNvSpPr>
            <a:spLocks noGrp="1" noChangeArrowheads="1"/>
          </p:cNvSpPr>
          <p:nvPr>
            <p:ph type="sldNum" sz="quarter" idx="5"/>
          </p:nvPr>
        </p:nvSpPr>
        <p:spPr>
          <a:noFill/>
        </p:spPr>
        <p:txBody>
          <a:bodyPr/>
          <a:lstStyle/>
          <a:p>
            <a:fld id="{4C6337FF-33AD-7F49-8DF9-F11DA7DD31B2}" type="slidenum">
              <a:rPr lang="en-US">
                <a:latin typeface="Arial" pitchFamily="-104" charset="0"/>
                <a:ea typeface="ＭＳ Ｐゴシック" pitchFamily="-104" charset="-128"/>
                <a:cs typeface="ＭＳ Ｐゴシック" pitchFamily="-104" charset="-128"/>
              </a:rPr>
              <a:pPr/>
              <a:t>33</a:t>
            </a:fld>
            <a:endParaRPr lang="en-US">
              <a:latin typeface="Arial" pitchFamily="-104" charset="0"/>
              <a:ea typeface="ＭＳ Ｐゴシック" pitchFamily="-104" charset="-128"/>
              <a:cs typeface="ＭＳ Ｐゴシック" pitchFamily="-104" charset="-128"/>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34</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31"/>
          <p:cNvSpPr>
            <a:spLocks noGrp="1" noChangeArrowheads="1"/>
          </p:cNvSpPr>
          <p:nvPr>
            <p:ph type="sldNum" sz="quarter" idx="5"/>
          </p:nvPr>
        </p:nvSpPr>
        <p:spPr>
          <a:noFill/>
        </p:spPr>
        <p:txBody>
          <a:bodyPr/>
          <a:lstStyle/>
          <a:p>
            <a:fld id="{CE67FDEC-A394-F440-88EE-1FD99FE9A52D}" type="slidenum">
              <a:rPr lang="en-US">
                <a:latin typeface="Arial" pitchFamily="-104" charset="0"/>
                <a:ea typeface="ＭＳ Ｐゴシック" pitchFamily="-104" charset="-128"/>
                <a:cs typeface="ＭＳ Ｐゴシック" pitchFamily="-104" charset="-128"/>
              </a:rPr>
              <a:pPr/>
              <a:t>4</a:t>
            </a:fld>
            <a:endParaRPr lang="en-US">
              <a:latin typeface="Arial" pitchFamily="-104" charset="0"/>
              <a:ea typeface="ＭＳ Ｐゴシック" pitchFamily="-104" charset="-128"/>
              <a:cs typeface="ＭＳ Ｐゴシック" pitchFamily="-104"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35</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36</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37</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38</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39</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439998B-A13D-4D4D-86AA-66877EED576A}" type="slidenum">
              <a:rPr lang="en-US">
                <a:latin typeface="Arial" charset="0"/>
                <a:ea typeface="ＭＳ Ｐゴシック" charset="-128"/>
                <a:cs typeface="ＭＳ Ｐゴシック" charset="-128"/>
              </a:rPr>
              <a:pPr/>
              <a:t>40</a:t>
            </a:fld>
            <a:endParaRPr lang="en-US">
              <a:latin typeface="Arial" charset="0"/>
              <a:ea typeface="ＭＳ Ｐゴシック" charset="-128"/>
              <a:cs typeface="ＭＳ Ｐゴシック"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41</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42</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87593B6-1781-1B4E-BB73-A2C779E19F27}" type="slidenum">
              <a:rPr lang="en-US">
                <a:latin typeface="Arial" charset="0"/>
                <a:ea typeface="ＭＳ Ｐゴシック" charset="-128"/>
                <a:cs typeface="ＭＳ Ｐゴシック" charset="-128"/>
              </a:rPr>
              <a:pPr/>
              <a:t>43</a:t>
            </a:fld>
            <a:endParaRPr lang="en-US">
              <a:latin typeface="Arial" charset="0"/>
              <a:ea typeface="ＭＳ Ｐゴシック" charset="-128"/>
              <a:cs typeface="ＭＳ Ｐゴシック" charset="-128"/>
            </a:endParaRPr>
          </a:p>
        </p:txBody>
      </p:sp>
      <p:sp>
        <p:nvSpPr>
          <p:cNvPr id="58371" name="Rectangle 1026"/>
          <p:cNvSpPr>
            <a:spLocks noGrp="1" noRot="1" noChangeAspect="1" noChangeArrowheads="1" noTextEdit="1"/>
          </p:cNvSpPr>
          <p:nvPr>
            <p:ph type="sldImg"/>
          </p:nvPr>
        </p:nvSpPr>
        <p:spPr>
          <a:ln/>
        </p:spPr>
      </p:sp>
      <p:sp>
        <p:nvSpPr>
          <p:cNvPr id="58372" name="Rectangle 1027"/>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D1D4F3CF-0101-E640-8CEE-E2F7091E5303}" type="slidenum">
              <a:rPr lang="en-US">
                <a:latin typeface="Arial" charset="0"/>
                <a:ea typeface="ＭＳ Ｐゴシック" charset="-128"/>
                <a:cs typeface="ＭＳ Ｐゴシック" charset="-128"/>
              </a:rPr>
              <a:pPr/>
              <a:t>44</a:t>
            </a:fld>
            <a:endParaRPr lang="en-US">
              <a:latin typeface="Arial" charset="0"/>
              <a:ea typeface="ＭＳ Ｐゴシック" charset="-128"/>
              <a:cs typeface="ＭＳ Ｐゴシック" charset="-128"/>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31"/>
          <p:cNvSpPr>
            <a:spLocks noGrp="1" noChangeArrowheads="1"/>
          </p:cNvSpPr>
          <p:nvPr>
            <p:ph type="sldNum" sz="quarter" idx="5"/>
          </p:nvPr>
        </p:nvSpPr>
        <p:spPr>
          <a:noFill/>
        </p:spPr>
        <p:txBody>
          <a:bodyPr/>
          <a:lstStyle/>
          <a:p>
            <a:fld id="{89F3DDDB-4E21-BF4F-A970-18B1086B25B5}" type="slidenum">
              <a:rPr lang="en-US">
                <a:latin typeface="Arial" pitchFamily="-104" charset="0"/>
                <a:ea typeface="ＭＳ Ｐゴシック" pitchFamily="-104" charset="-128"/>
                <a:cs typeface="ＭＳ Ｐゴシック" pitchFamily="-104" charset="-128"/>
              </a:rPr>
              <a:pPr/>
              <a:t>5</a:t>
            </a:fld>
            <a:endParaRPr lang="en-US">
              <a:latin typeface="Arial" pitchFamily="-104" charset="0"/>
              <a:ea typeface="ＭＳ Ｐゴシック" pitchFamily="-104" charset="-128"/>
              <a:cs typeface="ＭＳ Ｐゴシック" pitchFamily="-104"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19CA07C9-13E2-2842-9650-EE6725D6D4B4}" type="slidenum">
              <a:rPr lang="en-US">
                <a:latin typeface="Arial" charset="0"/>
                <a:ea typeface="ＭＳ Ｐゴシック" charset="-128"/>
                <a:cs typeface="ＭＳ Ｐゴシック" charset="-128"/>
              </a:rPr>
              <a:pPr/>
              <a:t>45</a:t>
            </a:fld>
            <a:endParaRPr lang="en-US">
              <a:latin typeface="Arial" charset="0"/>
              <a:ea typeface="ＭＳ Ｐゴシック" charset="-128"/>
              <a:cs typeface="ＭＳ Ｐゴシック" charset="-128"/>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19CA07C9-13E2-2842-9650-EE6725D6D4B4}" type="slidenum">
              <a:rPr lang="en-US">
                <a:latin typeface="Arial" charset="0"/>
                <a:ea typeface="ＭＳ Ｐゴシック" charset="-128"/>
                <a:cs typeface="ＭＳ Ｐゴシック" charset="-128"/>
              </a:rPr>
              <a:pPr/>
              <a:t>46</a:t>
            </a:fld>
            <a:endParaRPr lang="en-US">
              <a:latin typeface="Arial" charset="0"/>
              <a:ea typeface="ＭＳ Ｐゴシック" charset="-128"/>
              <a:cs typeface="ＭＳ Ｐゴシック" charset="-128"/>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4F266EE-3029-3D4F-97D6-2BA5DAFCA798}" type="slidenum">
              <a:rPr lang="en-US">
                <a:latin typeface="Arial" charset="0"/>
                <a:ea typeface="ＭＳ Ｐゴシック" charset="-128"/>
                <a:cs typeface="ＭＳ Ｐゴシック" charset="-128"/>
              </a:rPr>
              <a:pPr/>
              <a:t>49</a:t>
            </a:fld>
            <a:endParaRPr lang="en-US">
              <a:latin typeface="Arial" charset="0"/>
              <a:ea typeface="ＭＳ Ｐゴシック" charset="-128"/>
              <a:cs typeface="ＭＳ Ｐゴシック" charset="-128"/>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p:spPr>
        <p:txBody>
          <a:bodyPr/>
          <a:lstStyle/>
          <a:p>
            <a:fld id="{19EED07B-D7BE-E142-87F5-DD0B177FD5AA}" type="slidenum">
              <a:rPr lang="en-US">
                <a:latin typeface="Arial" pitchFamily="-104" charset="0"/>
                <a:ea typeface="ＭＳ Ｐゴシック" pitchFamily="-104" charset="-128"/>
                <a:cs typeface="ＭＳ Ｐゴシック" pitchFamily="-104" charset="-128"/>
              </a:rPr>
              <a:pPr/>
              <a:t>50</a:t>
            </a:fld>
            <a:endParaRPr lang="en-US">
              <a:latin typeface="Arial" pitchFamily="-104" charset="0"/>
              <a:ea typeface="ＭＳ Ｐゴシック" pitchFamily="-104" charset="-128"/>
              <a:cs typeface="ＭＳ Ｐゴシック" pitchFamily="-104" charset="-128"/>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51</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52</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53</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54</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55</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56</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31"/>
          <p:cNvSpPr>
            <a:spLocks noGrp="1" noChangeArrowheads="1"/>
          </p:cNvSpPr>
          <p:nvPr>
            <p:ph type="sldNum" sz="quarter" idx="5"/>
          </p:nvPr>
        </p:nvSpPr>
        <p:spPr>
          <a:noFill/>
        </p:spPr>
        <p:txBody>
          <a:bodyPr/>
          <a:lstStyle/>
          <a:p>
            <a:fld id="{B55CA2BE-A26D-D547-A930-0EB2685E15EB}" type="slidenum">
              <a:rPr lang="en-US">
                <a:latin typeface="Arial" pitchFamily="-104" charset="0"/>
                <a:ea typeface="ＭＳ Ｐゴシック" pitchFamily="-104" charset="-128"/>
                <a:cs typeface="ＭＳ Ｐゴシック" pitchFamily="-104" charset="-128"/>
              </a:rPr>
              <a:pPr/>
              <a:t>6</a:t>
            </a:fld>
            <a:endParaRPr lang="en-US">
              <a:latin typeface="Arial" pitchFamily="-104" charset="0"/>
              <a:ea typeface="ＭＳ Ｐゴシック" pitchFamily="-104" charset="-128"/>
              <a:cs typeface="ＭＳ Ｐゴシック" pitchFamily="-104"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57</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58</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p:spPr>
        <p:txBody>
          <a:bodyPr/>
          <a:lstStyle/>
          <a:p>
            <a:fld id="{3F4E0D09-C68F-7A4A-8057-2207CEC84DDE}" type="slidenum">
              <a:rPr lang="en-US">
                <a:latin typeface="Arial" pitchFamily="-104" charset="0"/>
                <a:ea typeface="ＭＳ Ｐゴシック" pitchFamily="-104" charset="-128"/>
                <a:cs typeface="ＭＳ Ｐゴシック" pitchFamily="-104" charset="-128"/>
              </a:rPr>
              <a:pPr/>
              <a:t>59</a:t>
            </a:fld>
            <a:endParaRPr lang="en-US">
              <a:latin typeface="Arial" pitchFamily="-104" charset="0"/>
              <a:ea typeface="ＭＳ Ｐゴシック" pitchFamily="-104" charset="-128"/>
              <a:cs typeface="ＭＳ Ｐゴシック" pitchFamily="-104" charset="-128"/>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C2DEA041-2595-8845-9101-F1A7C0011F77}" type="slidenum">
              <a:rPr lang="en-US">
                <a:latin typeface="Arial" pitchFamily="-104" charset="0"/>
                <a:ea typeface="ＭＳ Ｐゴシック" pitchFamily="-104" charset="-128"/>
                <a:cs typeface="ＭＳ Ｐゴシック" pitchFamily="-104" charset="-128"/>
              </a:rPr>
              <a:pPr/>
              <a:t>60</a:t>
            </a:fld>
            <a:endParaRPr lang="en-US">
              <a:latin typeface="Arial" pitchFamily="-104" charset="0"/>
              <a:ea typeface="ＭＳ Ｐゴシック" pitchFamily="-104" charset="-128"/>
              <a:cs typeface="ＭＳ Ｐゴシック" pitchFamily="-104" charset="-128"/>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F7CB7C2B-2085-4B46-AA9A-0F88F18135F7}" type="slidenum">
              <a:rPr lang="en-US">
                <a:latin typeface="Arial" pitchFamily="-104" charset="0"/>
                <a:ea typeface="ＭＳ Ｐゴシック" pitchFamily="-104" charset="-128"/>
                <a:cs typeface="ＭＳ Ｐゴシック" pitchFamily="-104" charset="-128"/>
              </a:rPr>
              <a:pPr/>
              <a:t>61</a:t>
            </a:fld>
            <a:endParaRPr lang="en-US">
              <a:latin typeface="Arial" pitchFamily="-104" charset="0"/>
              <a:ea typeface="ＭＳ Ｐゴシック" pitchFamily="-104" charset="-128"/>
              <a:cs typeface="ＭＳ Ｐゴシック" pitchFamily="-104" charset="-128"/>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F7CB7C2B-2085-4B46-AA9A-0F88F18135F7}" type="slidenum">
              <a:rPr lang="en-US">
                <a:latin typeface="Arial" pitchFamily="-104" charset="0"/>
                <a:ea typeface="ＭＳ Ｐゴシック" pitchFamily="-104" charset="-128"/>
                <a:cs typeface="ＭＳ Ｐゴシック" pitchFamily="-104" charset="-128"/>
              </a:rPr>
              <a:pPr/>
              <a:t>62</a:t>
            </a:fld>
            <a:endParaRPr lang="en-US">
              <a:latin typeface="Arial" pitchFamily="-104" charset="0"/>
              <a:ea typeface="ＭＳ Ｐゴシック" pitchFamily="-104" charset="-128"/>
              <a:cs typeface="ＭＳ Ｐゴシック" pitchFamily="-104" charset="-128"/>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extLst>
      <p:ext uri="{BB962C8B-B14F-4D97-AF65-F5344CB8AC3E}">
        <p14:creationId xmlns:p14="http://schemas.microsoft.com/office/powerpoint/2010/main" val="19434928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F7CB7C2B-2085-4B46-AA9A-0F88F18135F7}" type="slidenum">
              <a:rPr lang="en-US">
                <a:latin typeface="Arial" pitchFamily="-104" charset="0"/>
                <a:ea typeface="ＭＳ Ｐゴシック" pitchFamily="-104" charset="-128"/>
                <a:cs typeface="ＭＳ Ｐゴシック" pitchFamily="-104" charset="-128"/>
              </a:rPr>
              <a:pPr/>
              <a:t>63</a:t>
            </a:fld>
            <a:endParaRPr lang="en-US">
              <a:latin typeface="Arial" pitchFamily="-104" charset="0"/>
              <a:ea typeface="ＭＳ Ｐゴシック" pitchFamily="-104" charset="-128"/>
              <a:cs typeface="ＭＳ Ｐゴシック" pitchFamily="-104" charset="-128"/>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extLst>
      <p:ext uri="{BB962C8B-B14F-4D97-AF65-F5344CB8AC3E}">
        <p14:creationId xmlns:p14="http://schemas.microsoft.com/office/powerpoint/2010/main" val="2069929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a:spLocks noGrp="1" noChangeArrowheads="1"/>
          </p:cNvSpPr>
          <p:nvPr>
            <p:ph type="sldNum" sz="quarter" idx="5"/>
          </p:nvPr>
        </p:nvSpPr>
        <p:spPr>
          <a:noFill/>
        </p:spPr>
        <p:txBody>
          <a:bodyPr/>
          <a:lstStyle/>
          <a:p>
            <a:fld id="{FCA3778C-0E9D-6147-8413-4705C3554879}" type="slidenum">
              <a:rPr lang="en-US">
                <a:latin typeface="Arial" pitchFamily="-104" charset="0"/>
                <a:ea typeface="ＭＳ Ｐゴシック" pitchFamily="-104" charset="-128"/>
                <a:cs typeface="ＭＳ Ｐゴシック" pitchFamily="-104" charset="-128"/>
              </a:rPr>
              <a:pPr/>
              <a:t>64</a:t>
            </a:fld>
            <a:endParaRPr lang="en-US">
              <a:latin typeface="Arial" pitchFamily="-104" charset="0"/>
              <a:ea typeface="ＭＳ Ｐゴシック" pitchFamily="-104" charset="-128"/>
              <a:cs typeface="ＭＳ Ｐゴシック" pitchFamily="-104"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p:spPr>
        <p:txBody>
          <a:bodyPr/>
          <a:lstStyle/>
          <a:p>
            <a:fld id="{96735A8A-E470-3A4D-9B1B-EC5DBC0FDB1E}" type="slidenum">
              <a:rPr lang="en-US">
                <a:latin typeface="Arial" pitchFamily="-104" charset="0"/>
                <a:ea typeface="ＭＳ Ｐゴシック" pitchFamily="-104" charset="-128"/>
                <a:cs typeface="ＭＳ Ｐゴシック" pitchFamily="-104" charset="-128"/>
              </a:rPr>
              <a:pPr/>
              <a:t>7</a:t>
            </a:fld>
            <a:endParaRPr lang="en-US">
              <a:latin typeface="Arial" pitchFamily="-104" charset="0"/>
              <a:ea typeface="ＭＳ Ｐゴシック" pitchFamily="-104" charset="-128"/>
              <a:cs typeface="ＭＳ Ｐゴシック" pitchFamily="-104"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31"/>
          <p:cNvSpPr>
            <a:spLocks noGrp="1" noChangeArrowheads="1"/>
          </p:cNvSpPr>
          <p:nvPr>
            <p:ph type="sldNum" sz="quarter" idx="5"/>
          </p:nvPr>
        </p:nvSpPr>
        <p:spPr>
          <a:noFill/>
        </p:spPr>
        <p:txBody>
          <a:bodyPr/>
          <a:lstStyle/>
          <a:p>
            <a:fld id="{CB613FF8-35D9-5847-8C25-DC508DAD1138}" type="slidenum">
              <a:rPr lang="en-US">
                <a:latin typeface="Arial" pitchFamily="-104" charset="0"/>
                <a:ea typeface="ＭＳ Ｐゴシック" pitchFamily="-104" charset="-128"/>
                <a:cs typeface="ＭＳ Ｐゴシック" pitchFamily="-104" charset="-128"/>
              </a:rPr>
              <a:pPr/>
              <a:t>8</a:t>
            </a:fld>
            <a:endParaRPr lang="en-US">
              <a:latin typeface="Arial" pitchFamily="-104" charset="0"/>
              <a:ea typeface="ＭＳ Ｐゴシック" pitchFamily="-104" charset="-128"/>
              <a:cs typeface="ＭＳ Ｐゴシック" pitchFamily="-104"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31"/>
          <p:cNvSpPr>
            <a:spLocks noGrp="1" noChangeArrowheads="1"/>
          </p:cNvSpPr>
          <p:nvPr>
            <p:ph type="sldNum" sz="quarter" idx="5"/>
          </p:nvPr>
        </p:nvSpPr>
        <p:spPr>
          <a:noFill/>
        </p:spPr>
        <p:txBody>
          <a:bodyPr/>
          <a:lstStyle/>
          <a:p>
            <a:fld id="{FADF3EC3-593A-AF41-9362-B5BAB2FB4B84}" type="slidenum">
              <a:rPr lang="en-US">
                <a:latin typeface="Arial" pitchFamily="-104" charset="0"/>
                <a:ea typeface="ＭＳ Ｐゴシック" pitchFamily="-104" charset="-128"/>
                <a:cs typeface="ＭＳ Ｐゴシック" pitchFamily="-104" charset="-128"/>
              </a:rPr>
              <a:pPr/>
              <a:t>9</a:t>
            </a:fld>
            <a:endParaRPr lang="en-US">
              <a:latin typeface="Arial" pitchFamily="-104" charset="0"/>
              <a:ea typeface="ＭＳ Ｐゴシック" pitchFamily="-104" charset="-128"/>
              <a:cs typeface="ＭＳ Ｐゴシック" pitchFamily="-104" charset="-128"/>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a:noFill/>
        </p:spPr>
        <p:txBody>
          <a:bodyPr/>
          <a:lstStyle/>
          <a:p>
            <a:fld id="{641C7018-52DF-0141-85FB-DBE91FF1E1C3}" type="slidenum">
              <a:rPr lang="en-US">
                <a:latin typeface="Arial" pitchFamily="-104" charset="0"/>
                <a:ea typeface="ＭＳ Ｐゴシック" pitchFamily="-104" charset="-128"/>
                <a:cs typeface="ＭＳ Ｐゴシック" pitchFamily="-104" charset="-128"/>
              </a:rPr>
              <a:pPr/>
              <a:t>10</a:t>
            </a:fld>
            <a:endParaRPr lang="en-US">
              <a:latin typeface="Arial" pitchFamily="-104" charset="0"/>
              <a:ea typeface="ＭＳ Ｐゴシック" pitchFamily="-104" charset="-128"/>
              <a:cs typeface="ＭＳ Ｐゴシック" pitchFamily="-104"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09"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6" name="Rectangle 6"/>
          <p:cNvSpPr>
            <a:spLocks noGrp="1" noChangeArrowheads="1"/>
          </p:cNvSpPr>
          <p:nvPr>
            <p:ph type="sldNum" sz="quarter" idx="12"/>
          </p:nvPr>
        </p:nvSpPr>
        <p:spPr>
          <a:ln/>
        </p:spPr>
        <p:txBody>
          <a:bodyPr/>
          <a:lstStyle>
            <a:lvl1pPr>
              <a:defRPr/>
            </a:lvl1pPr>
          </a:lstStyle>
          <a:p>
            <a:pPr>
              <a:defRPr/>
            </a:pPr>
            <a:fld id="{18B45B8D-80A6-0740-9390-CABA8BF0E4D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6" name="Rectangle 6"/>
          <p:cNvSpPr>
            <a:spLocks noGrp="1" noChangeArrowheads="1"/>
          </p:cNvSpPr>
          <p:nvPr>
            <p:ph type="sldNum" sz="quarter" idx="12"/>
          </p:nvPr>
        </p:nvSpPr>
        <p:spPr>
          <a:ln/>
        </p:spPr>
        <p:txBody>
          <a:bodyPr/>
          <a:lstStyle>
            <a:lvl1pPr>
              <a:defRPr/>
            </a:lvl1pPr>
          </a:lstStyle>
          <a:p>
            <a:pPr>
              <a:defRPr/>
            </a:pPr>
            <a:fld id="{221B24E2-A9CB-7C46-9486-5151331BC66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6" name="Rectangle 6"/>
          <p:cNvSpPr>
            <a:spLocks noGrp="1" noChangeArrowheads="1"/>
          </p:cNvSpPr>
          <p:nvPr>
            <p:ph type="sldNum" sz="quarter" idx="12"/>
          </p:nvPr>
        </p:nvSpPr>
        <p:spPr>
          <a:ln/>
        </p:spPr>
        <p:txBody>
          <a:bodyPr/>
          <a:lstStyle>
            <a:lvl1pPr>
              <a:defRPr/>
            </a:lvl1pPr>
          </a:lstStyle>
          <a:p>
            <a:pPr>
              <a:defRPr/>
            </a:pPr>
            <a:fld id="{DE5C0E66-82F7-274B-AE21-47DD0E52607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6" name="Rectangle 6"/>
          <p:cNvSpPr>
            <a:spLocks noGrp="1" noChangeArrowheads="1"/>
          </p:cNvSpPr>
          <p:nvPr>
            <p:ph type="sldNum" sz="quarter" idx="12"/>
          </p:nvPr>
        </p:nvSpPr>
        <p:spPr>
          <a:ln/>
        </p:spPr>
        <p:txBody>
          <a:bodyPr/>
          <a:lstStyle>
            <a:lvl1pPr>
              <a:defRPr/>
            </a:lvl1pPr>
          </a:lstStyle>
          <a:p>
            <a:pPr>
              <a:defRPr/>
            </a:pPr>
            <a:fld id="{D315CE01-5062-F949-A68C-034943E1191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6" name="Rectangle 6"/>
          <p:cNvSpPr>
            <a:spLocks noGrp="1" noChangeArrowheads="1"/>
          </p:cNvSpPr>
          <p:nvPr>
            <p:ph type="sldNum" sz="quarter" idx="12"/>
          </p:nvPr>
        </p:nvSpPr>
        <p:spPr>
          <a:ln/>
        </p:spPr>
        <p:txBody>
          <a:bodyPr/>
          <a:lstStyle>
            <a:lvl1pPr>
              <a:defRPr/>
            </a:lvl1pPr>
          </a:lstStyle>
          <a:p>
            <a:pPr>
              <a:defRPr/>
            </a:pPr>
            <a:fld id="{57589D30-8271-DA45-AA84-29993C96458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7" name="Rectangle 6"/>
          <p:cNvSpPr>
            <a:spLocks noGrp="1" noChangeArrowheads="1"/>
          </p:cNvSpPr>
          <p:nvPr>
            <p:ph type="sldNum" sz="quarter" idx="12"/>
          </p:nvPr>
        </p:nvSpPr>
        <p:spPr>
          <a:ln/>
        </p:spPr>
        <p:txBody>
          <a:bodyPr/>
          <a:lstStyle>
            <a:lvl1pPr>
              <a:defRPr/>
            </a:lvl1pPr>
          </a:lstStyle>
          <a:p>
            <a:pPr>
              <a:defRPr/>
            </a:pPr>
            <a:fld id="{87606A34-5A63-8F49-8CBD-53B4957A4E3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9" name="Rectangle 6"/>
          <p:cNvSpPr>
            <a:spLocks noGrp="1" noChangeArrowheads="1"/>
          </p:cNvSpPr>
          <p:nvPr>
            <p:ph type="sldNum" sz="quarter" idx="12"/>
          </p:nvPr>
        </p:nvSpPr>
        <p:spPr>
          <a:ln/>
        </p:spPr>
        <p:txBody>
          <a:bodyPr/>
          <a:lstStyle>
            <a:lvl1pPr>
              <a:defRPr/>
            </a:lvl1pPr>
          </a:lstStyle>
          <a:p>
            <a:pPr>
              <a:defRPr/>
            </a:pPr>
            <a:fld id="{D2699EA1-4A27-5E48-9FA3-36A04E56A6A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5" name="Rectangle 6"/>
          <p:cNvSpPr>
            <a:spLocks noGrp="1" noChangeArrowheads="1"/>
          </p:cNvSpPr>
          <p:nvPr>
            <p:ph type="sldNum" sz="quarter" idx="12"/>
          </p:nvPr>
        </p:nvSpPr>
        <p:spPr>
          <a:ln/>
        </p:spPr>
        <p:txBody>
          <a:bodyPr/>
          <a:lstStyle>
            <a:lvl1pPr>
              <a:defRPr/>
            </a:lvl1pPr>
          </a:lstStyle>
          <a:p>
            <a:pPr>
              <a:defRPr/>
            </a:pPr>
            <a:fld id="{1CDAA46C-3273-8144-8568-2153602803E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4" name="Rectangle 6"/>
          <p:cNvSpPr>
            <a:spLocks noGrp="1" noChangeArrowheads="1"/>
          </p:cNvSpPr>
          <p:nvPr>
            <p:ph type="sldNum" sz="quarter" idx="12"/>
          </p:nvPr>
        </p:nvSpPr>
        <p:spPr>
          <a:ln/>
        </p:spPr>
        <p:txBody>
          <a:bodyPr/>
          <a:lstStyle>
            <a:lvl1pPr>
              <a:defRPr/>
            </a:lvl1pPr>
          </a:lstStyle>
          <a:p>
            <a:pPr>
              <a:defRPr/>
            </a:pPr>
            <a:fld id="{DA271119-4CAC-3044-A16C-8239F3A9BC2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7" name="Rectangle 6"/>
          <p:cNvSpPr>
            <a:spLocks noGrp="1" noChangeArrowheads="1"/>
          </p:cNvSpPr>
          <p:nvPr>
            <p:ph type="sldNum" sz="quarter" idx="12"/>
          </p:nvPr>
        </p:nvSpPr>
        <p:spPr>
          <a:ln/>
        </p:spPr>
        <p:txBody>
          <a:bodyPr/>
          <a:lstStyle>
            <a:lvl1pPr>
              <a:defRPr/>
            </a:lvl1pPr>
          </a:lstStyle>
          <a:p>
            <a:pPr>
              <a:defRPr/>
            </a:pPr>
            <a:fld id="{4A4D31DD-19DF-6D4A-8D63-B058D52185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7" name="Rectangle 6"/>
          <p:cNvSpPr>
            <a:spLocks noGrp="1" noChangeArrowheads="1"/>
          </p:cNvSpPr>
          <p:nvPr>
            <p:ph type="sldNum" sz="quarter" idx="12"/>
          </p:nvPr>
        </p:nvSpPr>
        <p:spPr>
          <a:ln/>
        </p:spPr>
        <p:txBody>
          <a:bodyPr/>
          <a:lstStyle>
            <a:lvl1pPr>
              <a:defRPr/>
            </a:lvl1pPr>
          </a:lstStyle>
          <a:p>
            <a:pPr>
              <a:defRPr/>
            </a:pPr>
            <a:fld id="{D7BDAF59-8766-5A45-B599-7E9EEF2EBF0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9000">
              <a:schemeClr val="bg1">
                <a:lumMod val="50000"/>
              </a:schemeClr>
            </a:gs>
            <a:gs pos="100000">
              <a:srgbClr val="FFFFF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mn-lt"/>
                <a:ea typeface="ＭＳ Ｐゴシック" pitchFamily="-109" charset="-128"/>
                <a:cs typeface="ＭＳ Ｐゴシック" pitchFamily="-109" charset="-128"/>
              </a:defRPr>
            </a:lvl1pPr>
          </a:lstStyle>
          <a:p>
            <a:pPr>
              <a:defRPr/>
            </a:pPr>
            <a:endParaRPr lang="en-US"/>
          </a:p>
        </p:txBody>
      </p:sp>
      <p:sp>
        <p:nvSpPr>
          <p:cNvPr id="17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09" charset="-128"/>
                <a:cs typeface="ＭＳ Ｐゴシック" pitchFamily="-109" charset="-128"/>
              </a:defRPr>
            </a:lvl1pPr>
          </a:lstStyle>
          <a:p>
            <a:pPr>
              <a:defRPr/>
            </a:pPr>
            <a:r>
              <a:rPr lang="en-US"/>
              <a:t>musiceducationconsultants.net /  KSMEA2011</a:t>
            </a:r>
          </a:p>
        </p:txBody>
      </p:sp>
      <p:sp>
        <p:nvSpPr>
          <p:cNvPr id="17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mn-lt"/>
                <a:ea typeface="ＭＳ Ｐゴシック" pitchFamily="-109" charset="-128"/>
                <a:cs typeface="ＭＳ Ｐゴシック" pitchFamily="-109" charset="-128"/>
              </a:defRPr>
            </a:lvl1pPr>
          </a:lstStyle>
          <a:p>
            <a:pPr>
              <a:defRPr/>
            </a:pPr>
            <a:fld id="{A2B64ACF-5884-7F46-8C86-FADDA54F678E}"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lr>
          <a:srgbClr val="FFCC00"/>
        </a:buClr>
        <a:buFont typeface="Wingdings" pitchFamily="-104"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6600"/>
        </a:buClr>
        <a:buFont typeface="Wingdings" pitchFamily="-104" charset="2"/>
        <a:buChar char="s"/>
        <a:defRPr sz="2800">
          <a:solidFill>
            <a:schemeClr val="tx1"/>
          </a:solidFill>
          <a:latin typeface="+mn-lt"/>
          <a:ea typeface="+mn-ea"/>
        </a:defRPr>
      </a:lvl2pPr>
      <a:lvl3pPr marL="1143000" indent="-228600" algn="l" rtl="0" eaLnBrk="0" fontAlgn="base" hangingPunct="0">
        <a:spcBef>
          <a:spcPct val="20000"/>
        </a:spcBef>
        <a:spcAft>
          <a:spcPct val="0"/>
        </a:spcAft>
        <a:buClr>
          <a:srgbClr val="FFCC00"/>
        </a:buClr>
        <a:buFont typeface="Wingdings" pitchFamily="-104" charset="2"/>
        <a:buChar char="s"/>
        <a:defRPr sz="2400">
          <a:solidFill>
            <a:schemeClr val="tx1"/>
          </a:solidFill>
          <a:latin typeface="+mn-lt"/>
          <a:ea typeface="+mn-ea"/>
        </a:defRPr>
      </a:lvl3pPr>
      <a:lvl4pPr marL="1600200" indent="-228600" algn="l" rtl="0" eaLnBrk="0" fontAlgn="base" hangingPunct="0">
        <a:spcBef>
          <a:spcPct val="20000"/>
        </a:spcBef>
        <a:spcAft>
          <a:spcPct val="0"/>
        </a:spcAft>
        <a:buClr>
          <a:srgbClr val="FF6600"/>
        </a:buClr>
        <a:buFont typeface="Wingdings" pitchFamily="-104" charset="2"/>
        <a:buChar char="s"/>
        <a:defRPr sz="2000">
          <a:solidFill>
            <a:schemeClr val="tx1"/>
          </a:solidFill>
          <a:latin typeface="+mn-lt"/>
          <a:ea typeface="+mn-ea"/>
        </a:defRPr>
      </a:lvl4pPr>
      <a:lvl5pPr marL="2057400" indent="-228600" algn="l" rtl="0" eaLnBrk="0" fontAlgn="base" hangingPunct="0">
        <a:spcBef>
          <a:spcPct val="20000"/>
        </a:spcBef>
        <a:spcAft>
          <a:spcPct val="0"/>
        </a:spcAft>
        <a:buClr>
          <a:srgbClr val="FFCC00"/>
        </a:buClr>
        <a:buFont typeface="Wingdings" pitchFamily="-104" charset="2"/>
        <a:buChar char="s"/>
        <a:defRPr sz="2000">
          <a:solidFill>
            <a:schemeClr val="tx1"/>
          </a:solidFill>
          <a:latin typeface="+mn-lt"/>
          <a:ea typeface="+mn-ea"/>
        </a:defRPr>
      </a:lvl5pPr>
      <a:lvl6pPr marL="2514600" indent="-228600" algn="l" rtl="0" fontAlgn="base">
        <a:spcBef>
          <a:spcPct val="20000"/>
        </a:spcBef>
        <a:spcAft>
          <a:spcPct val="0"/>
        </a:spcAft>
        <a:buClr>
          <a:srgbClr val="FFCC00"/>
        </a:buClr>
        <a:buFont typeface="Wingdings" pitchFamily="-109"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109"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109"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109" charset="2"/>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MDMEA%20Principal%20as%20Advocate%20Videos/Slide%2012%20Marching%20Band%20Annoying%20Kid.mp4" TargetMode="External"/><Relationship Id="rId1" Type="http://schemas.microsoft.com/office/2007/relationships/media" Target="file:////Users/marcianeel/Desktop/MDMEA%20Principal%20as%20Advocate%20Videos/Slide%2012%20Marching%20Band%20Annoying%20Kid.mp4" TargetMode="External"/><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MDMEA%20Principal%20as%20Advocate%20Videos/Slide%2012%20Marching%20Band%20Annoying%20Kid.mp4" TargetMode="External"/><Relationship Id="rId1" Type="http://schemas.microsoft.com/office/2007/relationships/media" Target="file:////Users/marcianeel/Desktop/MDMEA%20Principal%20as%20Advocate%20Videos/Slide%2012%20Marching%20Band%20Annoying%20Kid.mp4"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MDMEA%20Principal%20as%20Advocate%20Videos/Slide%2013%20Teamwork.mp4" TargetMode="External"/><Relationship Id="rId1" Type="http://schemas.microsoft.com/office/2007/relationships/media" Target="file:////Users/marcianeel/Desktop/MDMEA%20Principal%20as%20Advocate%20Videos/Slide%2013%20Teamwork.mp4" TargetMode="External"/><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MDMEA%20Principal%20as%20Advocate%20Videos/Slide%2013%20Teamwork.mp4" TargetMode="External"/><Relationship Id="rId1" Type="http://schemas.microsoft.com/office/2007/relationships/media" Target="file:////Users/marcianeel/Desktop/MDMEA%20Principal%20as%20Advocate%20Videos/Slide%2013%20Teamwork.mp4"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MDMEA%20Principal%20as%20Advocate%20Videos/Slide%2017%20Communication%20Problems-German%20Coast%20Guard%20copy.mp4" TargetMode="External"/><Relationship Id="rId1" Type="http://schemas.microsoft.com/office/2007/relationships/media" Target="file:////Users/marcianeel/Desktop/MDMEA%20Principal%20as%20Advocate%20Videos/Slide%2017%20Communication%20Problems-German%20Coast%20Guard%20copy.mp4"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marcianeel/Desktop/MDMEA%20Principal%20as%20Advocate%20Videos/Slide%2041%20Fight%20of%20Bumblebee%20Ukelele%20copy.mp4" TargetMode="External"/><Relationship Id="rId1" Type="http://schemas.microsoft.com/office/2007/relationships/media" Target="file:////Users/marcianeel/Desktop/MDMEA%20Principal%20as%20Advocate%20Videos/Slide%2041%20Fight%20of%20Bumblebee%20Ukelele%20copy.mp4" TargetMode="External"/><Relationship Id="rId5" Type="http://schemas.openxmlformats.org/officeDocument/2006/relationships/image" Target="../media/image44.png"/><Relationship Id="rId4"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marcianeel/Desktop/MDMEA%20Principal%20as%20Advocate%20Videos/Slide%2043%20Cleveland%20Hgts%20Gospel%20Choir.mp4" TargetMode="External"/><Relationship Id="rId1" Type="http://schemas.microsoft.com/office/2007/relationships/media" Target="file:////Users/marcianeel/Desktop/MDMEA%20Principal%20as%20Advocate%20Videos/Slide%2043%20Cleveland%20Hgts%20Gospel%20Choir.mp4" TargetMode="External"/><Relationship Id="rId5" Type="http://schemas.openxmlformats.org/officeDocument/2006/relationships/image" Target="../media/image46.png"/><Relationship Id="rId4"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marcianeel/Desktop/MDMEA%20Principal%20as%20Advocate%20Videos/Slide%2043%20Cleveland%20Hgts%20Gospel%20Choir.mp4" TargetMode="External"/><Relationship Id="rId1" Type="http://schemas.microsoft.com/office/2007/relationships/media" Target="file:////Users/marcianeel/Desktop/MDMEA%20Principal%20as%20Advocate%20Videos/Slide%2043%20Cleveland%20Hgts%20Gospel%20Choir.mp4" TargetMode="External"/><Relationship Id="rId5" Type="http://schemas.openxmlformats.org/officeDocument/2006/relationships/image" Target="../media/image47.pn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marcianeel/Desktop/MDMEA%20Principal%20as%20Advocate%20Videos/Slide%2045%20Steel%20Drums.mp4" TargetMode="External"/><Relationship Id="rId1" Type="http://schemas.microsoft.com/office/2007/relationships/media" Target="file:////Users/marcianeel/Desktop/MDMEA%20Principal%20as%20Advocate%20Videos/Slide%2045%20Steel%20Drums.mp4" TargetMode="Externa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marcianeel/Desktop/MDMEA%20Principal%20as%20Advocate%20Videos/Slide%2045%20Steel%20Drums.mp4" TargetMode="External"/><Relationship Id="rId1" Type="http://schemas.microsoft.com/office/2007/relationships/media" Target="file:////Users/marcianeel/Desktop/MDMEA%20Principal%20as%20Advocate%20Videos/Slide%2045%20Steel%20Drums.mp4" TargetMode="Externa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9.pdf"/><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video" Target="file:////Users/marcianeel/Desktop/NAfME%20Videos/Slide%2053%20USED:My%20PVC%20Instrument,%20Disney%20Medley.mp4" TargetMode="Externa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MDMEA%20Principal%20as%20Advocate%20Videos/Slide%2051%20USED:My%20PVC%20Instrument,%20Disney%20Medley.mp4" TargetMode="External"/><Relationship Id="rId1" Type="http://schemas.microsoft.com/office/2007/relationships/media" Target="file:////Users/marcianeel/Desktop/MDMEA%20Principal%20as%20Advocate%20Videos/Slide%2051%20USED:My%20PVC%20Instrument,%20Disney%20Medley.mp4" TargetMode="External"/><Relationship Id="rId5" Type="http://schemas.openxmlformats.org/officeDocument/2006/relationships/image" Target="../media/image57.png"/><Relationship Id="rId4"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MDMEA%20Principal%20as%20Advocate%20Videos/Slide%2053%20Principal%20Raps%20About%20Snow%20Day%20With%20'Ice%20Ice%20Baby'%20Instrumental.mp4" TargetMode="External"/><Relationship Id="rId1" Type="http://schemas.microsoft.com/office/2007/relationships/media" Target="file:////Users/marcianeel/Desktop/MDMEA%20Principal%20as%20Advocate%20Videos/Slide%2053%20Principal%20Raps%20About%20Snow%20Day%20With%20'Ice%20Ice%20Baby'%20Instrumental.mp4" TargetMode="External"/><Relationship Id="rId5" Type="http://schemas.openxmlformats.org/officeDocument/2006/relationships/image" Target="../media/image58.png"/><Relationship Id="rId4"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MDMEA%20Principal%20as%20Advocate%20Videos/Slide%2053%20Principal%20Raps%20About%20Snow%20Day%20With%20'Ice%20Ice%20Baby'%20Instrumental.mp4" TargetMode="External"/><Relationship Id="rId1" Type="http://schemas.microsoft.com/office/2007/relationships/media" Target="file:////Users/marcianeel/Desktop/MDMEA%20Principal%20as%20Advocate%20Videos/Slide%2053%20Principal%20Raps%20About%20Snow%20Day%20With%20'Ice%20Ice%20Baby'%20Instrumental.mp4" TargetMode="External"/><Relationship Id="rId5" Type="http://schemas.openxmlformats.org/officeDocument/2006/relationships/image" Target="../media/image59.png"/><Relationship Id="rId4"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MDMEA%20Principal%20as%20Advocate%20Videos/Slide%2055%20Kettering%20A%20Cappella%20-%20I%20Want%20You%20Back%20(Macy's%20A%20Cappella%20Ch.mp4" TargetMode="External"/><Relationship Id="rId1" Type="http://schemas.microsoft.com/office/2007/relationships/media" Target="file:////Users/marcianeel/Desktop/MDMEA%20Principal%20as%20Advocate%20Videos/Slide%2055%20Kettering%20A%20Cappella%20-%20I%20Want%20You%20Back%20(Macy's%20A%20Cappella%20Ch.mp4" TargetMode="External"/><Relationship Id="rId5" Type="http://schemas.openxmlformats.org/officeDocument/2006/relationships/image" Target="../media/image61.png"/><Relationship Id="rId4"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5.png"/><Relationship Id="rId4" Type="http://schemas.openxmlformats.org/officeDocument/2006/relationships/notesSlide" Target="../notesSlides/notesSlide56.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7679"/>
            <a:ext cx="9144000" cy="838200"/>
          </a:xfrm>
          <a:effectLst>
            <a:outerShdw blurRad="50800" dist="38100" dir="2700000" algn="ctr" rotWithShape="0">
              <a:srgbClr val="000000">
                <a:alpha val="43000"/>
              </a:srgbClr>
            </a:outerShdw>
          </a:effectLst>
        </p:spPr>
        <p:txBody>
          <a:bodyPr/>
          <a:lstStyle/>
          <a:p>
            <a:pPr eaLnBrk="1" hangingPunct="1">
              <a:defRPr/>
            </a:pPr>
            <a:r>
              <a:rPr lang="en-US" sz="3600" i="1" dirty="0">
                <a:solidFill>
                  <a:srgbClr val="FFFF00"/>
                </a:solidFill>
                <a:effectLst>
                  <a:outerShdw blurRad="50800" dist="38100" dir="2700000">
                    <a:srgbClr val="000000">
                      <a:alpha val="43000"/>
                    </a:srgbClr>
                  </a:outerShdw>
                </a:effectLst>
                <a:latin typeface="Times New Roman"/>
                <a:cs typeface="Times New Roman"/>
              </a:rPr>
              <a:t>Making an Advocate Out of Your Principal:</a:t>
            </a:r>
            <a:endParaRPr lang="en-US" sz="3600" dirty="0">
              <a:solidFill>
                <a:srgbClr val="FFFF00"/>
              </a:solidFill>
              <a:effectLst>
                <a:outerShdw blurRad="50800" dist="38100" dir="2700000">
                  <a:srgbClr val="000000">
                    <a:alpha val="43000"/>
                  </a:srgbClr>
                </a:outerShdw>
              </a:effectLst>
              <a:latin typeface="Times New Roman"/>
              <a:cs typeface="Times New Roman"/>
            </a:endParaRPr>
          </a:p>
        </p:txBody>
      </p:sp>
      <p:sp>
        <p:nvSpPr>
          <p:cNvPr id="2051" name="Rectangle 3"/>
          <p:cNvSpPr>
            <a:spLocks noGrp="1" noChangeArrowheads="1"/>
          </p:cNvSpPr>
          <p:nvPr>
            <p:ph type="subTitle" idx="1"/>
          </p:nvPr>
        </p:nvSpPr>
        <p:spPr>
          <a:xfrm>
            <a:off x="-16869" y="775618"/>
            <a:ext cx="9144000" cy="838200"/>
          </a:xfrm>
          <a:effectLst>
            <a:outerShdw blurRad="50800" dist="38100" dir="2700000" algn="ctr" rotWithShape="0">
              <a:srgbClr val="000000">
                <a:alpha val="43000"/>
              </a:srgbClr>
            </a:outerShdw>
          </a:effectLst>
        </p:spPr>
        <p:txBody>
          <a:bodyPr/>
          <a:lstStyle/>
          <a:p>
            <a:pPr eaLnBrk="1" hangingPunct="1">
              <a:defRPr/>
            </a:pPr>
            <a:r>
              <a:rPr lang="en-US" sz="3600" i="1" dirty="0">
                <a:solidFill>
                  <a:srgbClr val="FFFF00"/>
                </a:solidFill>
                <a:effectLst>
                  <a:outerShdw blurRad="50800" dist="38100" dir="2700000">
                    <a:srgbClr val="000000">
                      <a:alpha val="43000"/>
                    </a:srgbClr>
                  </a:outerShdw>
                </a:effectLst>
                <a:latin typeface="Times New Roman"/>
                <a:cs typeface="Times New Roman"/>
              </a:rPr>
              <a:t>10 Things to do “on Monday”</a:t>
            </a:r>
          </a:p>
          <a:p>
            <a:pPr eaLnBrk="1" hangingPunct="1">
              <a:defRPr/>
            </a:pPr>
            <a:r>
              <a:rPr lang="en-US" sz="3600" i="1" dirty="0">
                <a:solidFill>
                  <a:srgbClr val="FFFF00"/>
                </a:solidFill>
                <a:effectLst>
                  <a:outerShdw blurRad="50800" dist="38100" dir="2700000">
                    <a:srgbClr val="000000">
                      <a:alpha val="43000"/>
                    </a:srgbClr>
                  </a:outerShdw>
                </a:effectLst>
                <a:latin typeface="Times New Roman"/>
                <a:cs typeface="Times New Roman"/>
              </a:rPr>
              <a:t>and then some!!!!!</a:t>
            </a:r>
            <a:endParaRPr lang="en-US" sz="3600" dirty="0">
              <a:solidFill>
                <a:srgbClr val="FFFF00"/>
              </a:solidFill>
              <a:effectLst>
                <a:outerShdw blurRad="50800" dist="38100" dir="2700000">
                  <a:srgbClr val="000000">
                    <a:alpha val="43000"/>
                  </a:srgbClr>
                </a:outerShdw>
              </a:effectLst>
              <a:latin typeface="Times New Roman"/>
              <a:cs typeface="Times New Roman"/>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8" name="Rectangle 3"/>
          <p:cNvSpPr txBox="1">
            <a:spLocks noChangeArrowheads="1"/>
          </p:cNvSpPr>
          <p:nvPr/>
        </p:nvSpPr>
        <p:spPr bwMode="auto">
          <a:xfrm>
            <a:off x="0" y="5405462"/>
            <a:ext cx="9144000" cy="1741163"/>
          </a:xfrm>
          <a:prstGeom prst="rect">
            <a:avLst/>
          </a:prstGeom>
          <a:noFill/>
          <a:ln w="9525">
            <a:noFill/>
            <a:miter lim="800000"/>
            <a:headEnd/>
            <a:tailEnd/>
          </a:ln>
          <a:effectLst>
            <a:outerShdw blurRad="50800" dist="38100" dir="27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109" charset="2"/>
              <a:buNone/>
              <a:tabLst/>
              <a:defRPr/>
            </a:pPr>
            <a:r>
              <a:rPr kumimoji="0" lang="en-US" sz="3200" u="none" strike="noStrike" kern="0" cap="none" spc="0" normalizeH="0" baseline="0" noProof="0" dirty="0">
                <a:ln>
                  <a:noFill/>
                </a:ln>
                <a:solidFill>
                  <a:srgbClr val="FFFF00"/>
                </a:solidFill>
                <a:effectLst>
                  <a:outerShdw blurRad="50800" dist="38100" dir="2700000">
                    <a:srgbClr val="000000">
                      <a:alpha val="43000"/>
                    </a:srgbClr>
                  </a:outerShdw>
                </a:effectLst>
                <a:uLnTx/>
                <a:uFillTx/>
                <a:latin typeface="Times New Roman"/>
                <a:ea typeface="+mn-ea"/>
                <a:cs typeface="Times New Roman"/>
              </a:rPr>
              <a:t>Marcia Neel</a:t>
            </a:r>
            <a:r>
              <a:rPr kumimoji="0" lang="en-US" sz="3200" u="none" strike="noStrike" kern="0" cap="none" spc="0" normalizeH="0" noProof="0" dirty="0">
                <a:ln>
                  <a:noFill/>
                </a:ln>
                <a:solidFill>
                  <a:srgbClr val="FFFF00"/>
                </a:solidFill>
                <a:effectLst>
                  <a:outerShdw blurRad="50800" dist="38100" dir="2700000">
                    <a:srgbClr val="000000">
                      <a:alpha val="43000"/>
                    </a:srgbClr>
                  </a:outerShdw>
                </a:effectLst>
                <a:uLnTx/>
                <a:uFillTx/>
                <a:latin typeface="Times New Roman"/>
                <a:ea typeface="+mn-ea"/>
                <a:cs typeface="Times New Roman"/>
              </a:rPr>
              <a:t>        </a:t>
            </a:r>
          </a:p>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109" charset="2"/>
              <a:buNone/>
              <a:tabLst/>
              <a:defRPr/>
            </a:pPr>
            <a:r>
              <a:rPr lang="en-US" sz="3200" kern="0" dirty="0">
                <a:solidFill>
                  <a:srgbClr val="FFFF00"/>
                </a:solidFill>
                <a:effectLst>
                  <a:outerShdw blurRad="50800" dist="38100" dir="2700000">
                    <a:srgbClr val="000000">
                      <a:alpha val="43000"/>
                    </a:srgbClr>
                  </a:outerShdw>
                </a:effectLst>
                <a:latin typeface="Times New Roman"/>
                <a:cs typeface="Times New Roman"/>
              </a:rPr>
              <a:t>February 2, 2019</a:t>
            </a:r>
            <a:endParaRPr kumimoji="0" lang="en-US" sz="3200" u="none" strike="noStrike" kern="0" cap="none" spc="0" normalizeH="0" baseline="0" noProof="0" dirty="0">
              <a:ln>
                <a:noFill/>
              </a:ln>
              <a:solidFill>
                <a:srgbClr val="FFFF00"/>
              </a:solidFill>
              <a:effectLst>
                <a:outerShdw blurRad="50800" dist="38100" dir="2700000">
                  <a:srgbClr val="000000">
                    <a:alpha val="43000"/>
                  </a:srgbClr>
                </a:outerShdw>
              </a:effectLst>
              <a:uLnTx/>
              <a:uFillTx/>
              <a:latin typeface="Times New Roman"/>
              <a:ea typeface="+mn-ea"/>
              <a:cs typeface="Times New Roman"/>
            </a:endParaRPr>
          </a:p>
        </p:txBody>
      </p:sp>
      <p:pic>
        <p:nvPicPr>
          <p:cNvPr id="10" name="Picture 9" descr="MDMEA Logo.png"/>
          <p:cNvPicPr>
            <a:picLocks noChangeAspect="1"/>
          </p:cNvPicPr>
          <p:nvPr/>
        </p:nvPicPr>
        <p:blipFill>
          <a:blip r:embed="rId3"/>
          <a:stretch>
            <a:fillRect/>
          </a:stretch>
        </p:blipFill>
        <p:spPr>
          <a:xfrm>
            <a:off x="3200911" y="2182077"/>
            <a:ext cx="2603500" cy="3124200"/>
          </a:xfrm>
          <a:prstGeom prst="rect">
            <a:avLst/>
          </a:prstGeom>
        </p:spPr>
      </p:pic>
      <p:pic>
        <p:nvPicPr>
          <p:cNvPr id="3" name="Picture 2">
            <a:extLst>
              <a:ext uri="{FF2B5EF4-FFF2-40B4-BE49-F238E27FC236}">
                <a16:creationId xmlns:a16="http://schemas.microsoft.com/office/drawing/2014/main" id="{1D44B419-DCF0-4F49-A04F-2567E9ADDFB8}"/>
              </a:ext>
            </a:extLst>
          </p:cNvPr>
          <p:cNvPicPr>
            <a:picLocks noChangeAspect="1"/>
          </p:cNvPicPr>
          <p:nvPr/>
        </p:nvPicPr>
        <p:blipFill>
          <a:blip r:embed="rId4"/>
          <a:stretch>
            <a:fillRect/>
          </a:stretch>
        </p:blipFill>
        <p:spPr>
          <a:xfrm>
            <a:off x="833981" y="3477188"/>
            <a:ext cx="1928274" cy="1928274"/>
          </a:xfrm>
          <a:prstGeom prst="rect">
            <a:avLst/>
          </a:prstGeom>
        </p:spPr>
      </p:pic>
      <p:pic>
        <p:nvPicPr>
          <p:cNvPr id="7" name="Picture 6">
            <a:extLst>
              <a:ext uri="{FF2B5EF4-FFF2-40B4-BE49-F238E27FC236}">
                <a16:creationId xmlns:a16="http://schemas.microsoft.com/office/drawing/2014/main" id="{03BAEE97-9F57-304A-992A-438A3374F347}"/>
              </a:ext>
            </a:extLst>
          </p:cNvPr>
          <p:cNvPicPr>
            <a:picLocks noChangeAspect="1"/>
          </p:cNvPicPr>
          <p:nvPr/>
        </p:nvPicPr>
        <p:blipFill>
          <a:blip r:embed="rId5"/>
          <a:stretch>
            <a:fillRect/>
          </a:stretch>
        </p:blipFill>
        <p:spPr>
          <a:xfrm>
            <a:off x="285755" y="2226951"/>
            <a:ext cx="3024726" cy="1123470"/>
          </a:xfrm>
          <a:prstGeom prst="rect">
            <a:avLst/>
          </a:prstGeom>
        </p:spPr>
      </p:pic>
      <p:pic>
        <p:nvPicPr>
          <p:cNvPr id="14" name="Picture 13">
            <a:extLst>
              <a:ext uri="{FF2B5EF4-FFF2-40B4-BE49-F238E27FC236}">
                <a16:creationId xmlns:a16="http://schemas.microsoft.com/office/drawing/2014/main" id="{536B1E47-2371-EC41-93CF-EF3E840DEF8D}"/>
              </a:ext>
            </a:extLst>
          </p:cNvPr>
          <p:cNvPicPr>
            <a:picLocks noChangeAspect="1"/>
          </p:cNvPicPr>
          <p:nvPr/>
        </p:nvPicPr>
        <p:blipFill>
          <a:blip r:embed="rId6"/>
          <a:stretch>
            <a:fillRect/>
          </a:stretch>
        </p:blipFill>
        <p:spPr>
          <a:xfrm>
            <a:off x="5804411" y="2642439"/>
            <a:ext cx="3069231" cy="920083"/>
          </a:xfrm>
          <a:prstGeom prst="rect">
            <a:avLst/>
          </a:prstGeom>
        </p:spPr>
      </p:pic>
      <p:pic>
        <p:nvPicPr>
          <p:cNvPr id="17" name="Picture 16">
            <a:extLst>
              <a:ext uri="{FF2B5EF4-FFF2-40B4-BE49-F238E27FC236}">
                <a16:creationId xmlns:a16="http://schemas.microsoft.com/office/drawing/2014/main" id="{FB9D50E6-4E65-3348-B781-3B326DE523D2}"/>
              </a:ext>
            </a:extLst>
          </p:cNvPr>
          <p:cNvPicPr>
            <a:picLocks noChangeAspect="1"/>
          </p:cNvPicPr>
          <p:nvPr/>
        </p:nvPicPr>
        <p:blipFill>
          <a:blip r:embed="rId7"/>
          <a:stretch>
            <a:fillRect/>
          </a:stretch>
        </p:blipFill>
        <p:spPr>
          <a:xfrm>
            <a:off x="6215076" y="4072894"/>
            <a:ext cx="2247900" cy="800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30726" name="Rectangle 3"/>
          <p:cNvSpPr>
            <a:spLocks noChangeArrowheads="1"/>
          </p:cNvSpPr>
          <p:nvPr/>
        </p:nvSpPr>
        <p:spPr bwMode="auto">
          <a:xfrm>
            <a:off x="4537075" y="385445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30728" name="Rectangle 5"/>
          <p:cNvSpPr>
            <a:spLocks noChangeArrowheads="1"/>
          </p:cNvSpPr>
          <p:nvPr/>
        </p:nvSpPr>
        <p:spPr bwMode="auto">
          <a:xfrm>
            <a:off x="0" y="209351"/>
            <a:ext cx="9143999" cy="584776"/>
          </a:xfrm>
          <a:prstGeom prst="rect">
            <a:avLst/>
          </a:prstGeom>
          <a:noFill/>
          <a:ln w="9525">
            <a:noFill/>
            <a:miter lim="800000"/>
            <a:headEnd/>
            <a:tailEnd/>
          </a:ln>
        </p:spPr>
        <p:txBody>
          <a:bodyPr wrap="square">
            <a:prstTxWarp prst="textNoShape">
              <a:avLst/>
            </a:prstTxWarp>
            <a:spAutoFit/>
          </a:bodyPr>
          <a:lstStyle/>
          <a:p>
            <a:pPr marL="457200" indent="-457200" algn="ctr"/>
            <a:r>
              <a:rPr lang="en-US" sz="3200" dirty="0">
                <a:effectLst>
                  <a:outerShdw blurRad="50800" dist="38100" dir="2700000">
                    <a:srgbClr val="000000">
                      <a:alpha val="43000"/>
                    </a:srgbClr>
                  </a:outerShdw>
                </a:effectLst>
                <a:latin typeface="Times New Roman"/>
                <a:cs typeface="Times New Roman"/>
              </a:rPr>
              <a:t>“I </a:t>
            </a:r>
            <a:r>
              <a:rPr lang="en-US" sz="3200" b="1" u="sng" dirty="0">
                <a:effectLst>
                  <a:outerShdw blurRad="50800" dist="38100" dir="2700000">
                    <a:srgbClr val="000000">
                      <a:alpha val="43000"/>
                    </a:srgbClr>
                  </a:outerShdw>
                </a:effectLst>
                <a:latin typeface="Times New Roman"/>
                <a:cs typeface="Times New Roman"/>
              </a:rPr>
              <a:t>communicate </a:t>
            </a:r>
            <a:r>
              <a:rPr lang="en-US" sz="3200" dirty="0">
                <a:effectLst>
                  <a:outerShdw blurRad="50800" dist="38100" dir="2700000">
                    <a:srgbClr val="000000">
                      <a:alpha val="43000"/>
                    </a:srgbClr>
                  </a:outerShdw>
                </a:effectLst>
                <a:latin typeface="Times New Roman"/>
                <a:cs typeface="Times New Roman"/>
              </a:rPr>
              <a:t>and keep my principal informed.”</a:t>
            </a:r>
          </a:p>
        </p:txBody>
      </p:sp>
      <p:pic>
        <p:nvPicPr>
          <p:cNvPr id="11" name="Picture 10" descr="Screen Shot 2014-10-05 at 3.18.51 PM.png"/>
          <p:cNvPicPr>
            <a:picLocks noChangeAspect="1"/>
          </p:cNvPicPr>
          <p:nvPr/>
        </p:nvPicPr>
        <p:blipFill>
          <a:blip r:embed="rId3"/>
          <a:stretch>
            <a:fillRect/>
          </a:stretch>
        </p:blipFill>
        <p:spPr>
          <a:xfrm>
            <a:off x="440729" y="1177025"/>
            <a:ext cx="8192692" cy="494209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4822" name="Rectangle 3"/>
          <p:cNvSpPr>
            <a:spLocks noChangeArrowheads="1"/>
          </p:cNvSpPr>
          <p:nvPr/>
        </p:nvSpPr>
        <p:spPr bwMode="auto">
          <a:xfrm>
            <a:off x="4537075" y="38544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4824" name="Rectangle 5"/>
          <p:cNvSpPr>
            <a:spLocks noChangeArrowheads="1"/>
          </p:cNvSpPr>
          <p:nvPr/>
        </p:nvSpPr>
        <p:spPr bwMode="auto">
          <a:xfrm>
            <a:off x="454025" y="711794"/>
            <a:ext cx="8534400" cy="4832092"/>
          </a:xfrm>
          <a:prstGeom prst="rect">
            <a:avLst/>
          </a:prstGeom>
          <a:noFill/>
          <a:ln w="9525">
            <a:noFill/>
            <a:miter lim="800000"/>
            <a:headEnd/>
            <a:tailEnd/>
          </a:ln>
        </p:spPr>
        <p:txBody>
          <a:bodyPr wrap="square">
            <a:prstTxWarp prst="textNoShape">
              <a:avLst/>
            </a:prstTxWarp>
            <a:spAutoFit/>
          </a:bodyPr>
          <a:lstStyle/>
          <a:p>
            <a:pPr marL="457200" indent="-457200">
              <a:buFontTx/>
              <a:buChar char="•"/>
            </a:pPr>
            <a:r>
              <a:rPr lang="en-US" sz="3200" dirty="0">
                <a:effectLst>
                  <a:outerShdw blurRad="50800" dist="38100" dir="2700000">
                    <a:srgbClr val="000000">
                      <a:alpha val="43000"/>
                    </a:srgbClr>
                  </a:outerShdw>
                </a:effectLst>
                <a:latin typeface="Times New Roman"/>
                <a:cs typeface="Times New Roman"/>
              </a:rPr>
              <a:t>Always Have Small Ensembles </a:t>
            </a:r>
            <a:r>
              <a:rPr lang="en-US" sz="3200" u="sng" dirty="0">
                <a:solidFill>
                  <a:srgbClr val="FFFF00"/>
                </a:solidFill>
                <a:effectLst>
                  <a:outerShdw blurRad="50800" dist="38100" dir="2700000">
                    <a:srgbClr val="000000">
                      <a:alpha val="43000"/>
                    </a:srgbClr>
                  </a:outerShdw>
                </a:effectLst>
                <a:latin typeface="Times New Roman"/>
                <a:cs typeface="Times New Roman"/>
              </a:rPr>
              <a:t>READY</a:t>
            </a:r>
            <a:r>
              <a:rPr lang="en-US" sz="3200" dirty="0">
                <a:solidFill>
                  <a:srgbClr val="FFFF00"/>
                </a:solidFill>
                <a:effectLst>
                  <a:outerShdw blurRad="50800" dist="38100" dir="2700000">
                    <a:srgbClr val="000000">
                      <a:alpha val="43000"/>
                    </a:srgbClr>
                  </a:outerShdw>
                </a:effectLst>
                <a:latin typeface="Times New Roman"/>
                <a:cs typeface="Times New Roman"/>
              </a:rPr>
              <a:t> </a:t>
            </a:r>
            <a:r>
              <a:rPr lang="en-US" sz="3200" dirty="0">
                <a:effectLst>
                  <a:outerShdw blurRad="50800" dist="38100" dir="2700000">
                    <a:srgbClr val="000000">
                      <a:alpha val="43000"/>
                    </a:srgbClr>
                  </a:outerShdw>
                </a:effectLst>
                <a:latin typeface="Times New Roman"/>
                <a:cs typeface="Times New Roman"/>
              </a:rPr>
              <a:t>to Perform</a:t>
            </a:r>
          </a:p>
          <a:p>
            <a:pPr marL="457200" indent="-457200">
              <a:buFontTx/>
              <a:buChar char="•"/>
            </a:pPr>
            <a:endParaRPr lang="en-US" sz="1400" dirty="0">
              <a:effectLst>
                <a:outerShdw blurRad="50800" dist="38100" dir="2700000">
                  <a:srgbClr val="000000">
                    <a:alpha val="43000"/>
                  </a:srgbClr>
                </a:outerShdw>
              </a:effectLst>
              <a:latin typeface="Times New Roman"/>
              <a:cs typeface="Times New Roman"/>
            </a:endParaRPr>
          </a:p>
          <a:p>
            <a:pPr marL="457200" indent="-457200">
              <a:buFontTx/>
              <a:buChar char="•"/>
            </a:pPr>
            <a:r>
              <a:rPr lang="en-US" sz="3200" dirty="0">
                <a:effectLst>
                  <a:outerShdw blurRad="50800" dist="38100" dir="2700000">
                    <a:srgbClr val="000000">
                      <a:alpha val="43000"/>
                    </a:srgbClr>
                  </a:outerShdw>
                </a:effectLst>
                <a:latin typeface="Times New Roman"/>
                <a:cs typeface="Times New Roman"/>
              </a:rPr>
              <a:t>Invite Her (and Faculty) to </a:t>
            </a:r>
            <a:r>
              <a:rPr lang="en-US" sz="3200" u="sng" dirty="0">
                <a:solidFill>
                  <a:srgbClr val="FFFF00"/>
                </a:solidFill>
                <a:effectLst>
                  <a:outerShdw blurRad="50800" dist="38100" dir="2700000">
                    <a:srgbClr val="000000">
                      <a:alpha val="43000"/>
                    </a:srgbClr>
                  </a:outerShdw>
                </a:effectLst>
                <a:latin typeface="Times New Roman"/>
                <a:cs typeface="Times New Roman"/>
              </a:rPr>
              <a:t>PERFORM </a:t>
            </a:r>
            <a:r>
              <a:rPr lang="en-US" sz="3200" dirty="0">
                <a:effectLst>
                  <a:outerShdw blurRad="50800" dist="38100" dir="2700000">
                    <a:srgbClr val="000000">
                      <a:alpha val="43000"/>
                    </a:srgbClr>
                  </a:outerShdw>
                </a:effectLst>
                <a:latin typeface="Times New Roman"/>
                <a:cs typeface="Times New Roman"/>
              </a:rPr>
              <a:t>in the Holiday Concert</a:t>
            </a:r>
          </a:p>
          <a:p>
            <a:pPr marL="457200" indent="-457200">
              <a:buFontTx/>
              <a:buChar char="•"/>
            </a:pPr>
            <a:endParaRPr lang="en-US" sz="1400" dirty="0">
              <a:effectLst>
                <a:outerShdw blurRad="50800" dist="38100" dir="2700000">
                  <a:srgbClr val="000000">
                    <a:alpha val="43000"/>
                  </a:srgbClr>
                </a:outerShdw>
              </a:effectLst>
              <a:latin typeface="Times New Roman"/>
              <a:cs typeface="Times New Roman"/>
            </a:endParaRPr>
          </a:p>
          <a:p>
            <a:pPr marL="457200" indent="-457200">
              <a:buFontTx/>
              <a:buChar char="•"/>
            </a:pPr>
            <a:r>
              <a:rPr lang="en-US" sz="3200" dirty="0">
                <a:effectLst>
                  <a:outerShdw blurRad="50800" dist="38100" dir="2700000">
                    <a:srgbClr val="000000">
                      <a:alpha val="43000"/>
                    </a:srgbClr>
                  </a:outerShdw>
                </a:effectLst>
                <a:latin typeface="Times New Roman"/>
                <a:cs typeface="Times New Roman"/>
              </a:rPr>
              <a:t>Copy Him on All </a:t>
            </a:r>
            <a:r>
              <a:rPr lang="en-US" sz="3200" dirty="0">
                <a:solidFill>
                  <a:srgbClr val="FFFF00"/>
                </a:solidFill>
                <a:effectLst>
                  <a:outerShdw blurRad="50800" dist="38100" dir="2700000">
                    <a:srgbClr val="000000">
                      <a:alpha val="43000"/>
                    </a:srgbClr>
                  </a:outerShdw>
                </a:effectLst>
                <a:latin typeface="Times New Roman"/>
                <a:cs typeface="Times New Roman"/>
              </a:rPr>
              <a:t>Correspondence</a:t>
            </a:r>
          </a:p>
          <a:p>
            <a:pPr marL="457200" indent="-457200">
              <a:buFontTx/>
              <a:buChar char="•"/>
            </a:pPr>
            <a:endParaRPr lang="en-US" sz="1400" dirty="0">
              <a:effectLst>
                <a:outerShdw blurRad="50800" dist="38100" dir="2700000">
                  <a:srgbClr val="000000">
                    <a:alpha val="43000"/>
                  </a:srgbClr>
                </a:outerShdw>
              </a:effectLst>
              <a:latin typeface="Times New Roman"/>
              <a:cs typeface="Times New Roman"/>
            </a:endParaRPr>
          </a:p>
          <a:p>
            <a:pPr marL="457200" indent="-457200">
              <a:buFontTx/>
              <a:buChar char="•"/>
            </a:pPr>
            <a:r>
              <a:rPr lang="en-US" sz="3200" dirty="0">
                <a:solidFill>
                  <a:srgbClr val="FFFF00"/>
                </a:solidFill>
                <a:effectLst>
                  <a:outerShdw blurRad="50800" dist="38100" dir="2700000">
                    <a:srgbClr val="000000">
                      <a:alpha val="43000"/>
                    </a:srgbClr>
                  </a:outerShdw>
                </a:effectLst>
                <a:latin typeface="Times New Roman"/>
                <a:cs typeface="Times New Roman"/>
              </a:rPr>
              <a:t>Communicate </a:t>
            </a:r>
            <a:r>
              <a:rPr lang="en-US" sz="3200" dirty="0">
                <a:effectLst>
                  <a:outerShdw blurRad="50800" dist="38100" dir="2700000">
                    <a:srgbClr val="000000">
                      <a:alpha val="43000"/>
                    </a:srgbClr>
                  </a:outerShdw>
                </a:effectLst>
                <a:latin typeface="Times New Roman"/>
                <a:cs typeface="Times New Roman"/>
              </a:rPr>
              <a:t>Music Advocacy Information</a:t>
            </a:r>
          </a:p>
          <a:p>
            <a:pPr marL="457200" indent="-457200">
              <a:buFontTx/>
              <a:buChar char="•"/>
            </a:pPr>
            <a:endParaRPr lang="en-US" sz="1400" dirty="0">
              <a:effectLst>
                <a:outerShdw blurRad="50800" dist="38100" dir="2700000">
                  <a:srgbClr val="000000">
                    <a:alpha val="43000"/>
                  </a:srgbClr>
                </a:outerShdw>
              </a:effectLst>
              <a:latin typeface="Times New Roman"/>
              <a:cs typeface="Times New Roman"/>
            </a:endParaRPr>
          </a:p>
          <a:p>
            <a:pPr marL="457200" indent="-457200">
              <a:buFontTx/>
              <a:buChar char="•"/>
            </a:pPr>
            <a:r>
              <a:rPr lang="en-US" sz="3200" dirty="0">
                <a:effectLst>
                  <a:outerShdw blurRad="50800" dist="38100" dir="2700000">
                    <a:srgbClr val="000000">
                      <a:alpha val="43000"/>
                    </a:srgbClr>
                  </a:outerShdw>
                </a:effectLst>
                <a:latin typeface="Times New Roman"/>
                <a:cs typeface="Times New Roman"/>
              </a:rPr>
              <a:t>Took him Golfing</a:t>
            </a:r>
          </a:p>
          <a:p>
            <a:pPr marL="457200" indent="-457200">
              <a:buFontTx/>
              <a:buChar char="•"/>
            </a:pPr>
            <a:endParaRPr lang="en-US" sz="1400" dirty="0">
              <a:effectLst>
                <a:outerShdw blurRad="50800" dist="38100" dir="2700000">
                  <a:srgbClr val="000000">
                    <a:alpha val="43000"/>
                  </a:srgbClr>
                </a:outerShdw>
              </a:effectLst>
              <a:latin typeface="Times New Roman"/>
              <a:cs typeface="Times New Roman"/>
            </a:endParaRPr>
          </a:p>
          <a:p>
            <a:pPr marL="457200" indent="-457200"/>
            <a:endParaRPr lang="en-US" sz="1400" dirty="0">
              <a:effectLst>
                <a:outerShdw blurRad="50800" dist="38100" dir="2700000">
                  <a:srgbClr val="000000">
                    <a:alpha val="43000"/>
                  </a:srgbClr>
                </a:outerShdw>
              </a:effectLst>
              <a:latin typeface="Times New Roman"/>
              <a:cs typeface="Times New Roman"/>
            </a:endParaRPr>
          </a:p>
        </p:txBody>
      </p:sp>
      <p:sp>
        <p:nvSpPr>
          <p:cNvPr id="11" name="TextBox 10"/>
          <p:cNvSpPr txBox="1"/>
          <p:nvPr/>
        </p:nvSpPr>
        <p:spPr>
          <a:xfrm>
            <a:off x="3985096" y="4411022"/>
            <a:ext cx="3501864" cy="707886"/>
          </a:xfrm>
          <a:prstGeom prst="rect">
            <a:avLst/>
          </a:prstGeom>
          <a:noFill/>
        </p:spPr>
        <p:txBody>
          <a:bodyPr wrap="none" rtlCol="0">
            <a:spAutoFit/>
          </a:bodyPr>
          <a:lstStyle/>
          <a:p>
            <a:r>
              <a:rPr lang="en-US" sz="4000" b="1" i="1" dirty="0">
                <a:solidFill>
                  <a:srgbClr val="FFFF00"/>
                </a:solidFill>
                <a:effectLst>
                  <a:outerShdw blurRad="50800" dist="38100" dir="2700000">
                    <a:srgbClr val="000000">
                      <a:alpha val="43000"/>
                    </a:srgbClr>
                  </a:outerShdw>
                </a:effectLst>
                <a:latin typeface="Times New Roman"/>
                <a:cs typeface="Times New Roman"/>
              </a:rPr>
              <a:t>. . .He Won!!!!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4824"/>
                                        </p:tgtEl>
                                        <p:attrNameLst>
                                          <p:attrName>style.visibility</p:attrName>
                                        </p:attrNameLst>
                                      </p:cBhvr>
                                      <p:to>
                                        <p:strVal val="visible"/>
                                      </p:to>
                                    </p:set>
                                    <p:animEffect transition="in" filter="fade">
                                      <p:cBhvr>
                                        <p:cTn id="7" dur="1000"/>
                                        <p:tgtEl>
                                          <p:spTgt spid="34824"/>
                                        </p:tgtEl>
                                      </p:cBhvr>
                                    </p:animEffect>
                                    <p:anim calcmode="lin" valueType="num">
                                      <p:cBhvr>
                                        <p:cTn id="8" dur="1000" fill="hold"/>
                                        <p:tgtEl>
                                          <p:spTgt spid="34824"/>
                                        </p:tgtEl>
                                        <p:attrNameLst>
                                          <p:attrName>ppt_x</p:attrName>
                                        </p:attrNameLst>
                                      </p:cBhvr>
                                      <p:tavLst>
                                        <p:tav tm="0">
                                          <p:val>
                                            <p:strVal val="#ppt_x"/>
                                          </p:val>
                                        </p:tav>
                                        <p:tav tm="100000">
                                          <p:val>
                                            <p:strVal val="#ppt_x"/>
                                          </p:val>
                                        </p:tav>
                                      </p:tavLst>
                                    </p:anim>
                                    <p:anim calcmode="lin" valueType="num">
                                      <p:cBhvr>
                                        <p:cTn id="9" dur="900" decel="100000" fill="hold"/>
                                        <p:tgtEl>
                                          <p:spTgt spid="348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482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900" decel="100000" fill="hold"/>
                                        <p:tgtEl>
                                          <p:spTgt spid="1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0" name="Rectangle 3"/>
          <p:cNvSpPr>
            <a:spLocks noChangeArrowheads="1"/>
          </p:cNvSpPr>
          <p:nvPr/>
        </p:nvSpPr>
        <p:spPr bwMode="auto">
          <a:xfrm>
            <a:off x="4537075" y="38544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1" name="Rectangle 4"/>
          <p:cNvSpPr>
            <a:spLocks noChangeArrowheads="1"/>
          </p:cNvSpPr>
          <p:nvPr/>
        </p:nvSpPr>
        <p:spPr bwMode="auto">
          <a:xfrm>
            <a:off x="0" y="0"/>
            <a:ext cx="9144000" cy="1323439"/>
          </a:xfrm>
          <a:prstGeom prst="rect">
            <a:avLst/>
          </a:prstGeom>
          <a:noFill/>
          <a:ln w="9525">
            <a:noFill/>
            <a:miter lim="800000"/>
            <a:headEnd/>
            <a:tailEnd/>
          </a:ln>
        </p:spPr>
        <p:txBody>
          <a:bodyPr>
            <a:prstTxWarp prst="textNoShape">
              <a:avLst/>
            </a:prstTxWarp>
            <a:spAutoFit/>
          </a:bodyPr>
          <a:lstStyle/>
          <a:p>
            <a:pPr marL="457200" indent="-457200" algn="ctr"/>
            <a:r>
              <a:rPr lang="en-US" sz="4000" dirty="0">
                <a:solidFill>
                  <a:srgbClr val="FFFF00"/>
                </a:solidFill>
                <a:effectLst>
                  <a:outerShdw blurRad="50800" dist="38100" dir="2700000">
                    <a:srgbClr val="000000">
                      <a:alpha val="43000"/>
                    </a:srgbClr>
                  </a:outerShdw>
                </a:effectLst>
                <a:latin typeface="Times New Roman"/>
                <a:cs typeface="Times New Roman"/>
              </a:rPr>
              <a:t>Sometimes Though --  It Seems As If Principals </a:t>
            </a:r>
            <a:r>
              <a:rPr lang="en-US" sz="4000" i="1" u="sng" dirty="0">
                <a:solidFill>
                  <a:srgbClr val="FFFF00"/>
                </a:solidFill>
                <a:effectLst>
                  <a:outerShdw blurRad="50800" dist="38100" dir="2700000">
                    <a:srgbClr val="000000">
                      <a:alpha val="43000"/>
                    </a:srgbClr>
                  </a:outerShdw>
                </a:effectLst>
                <a:latin typeface="Times New Roman"/>
                <a:cs typeface="Times New Roman"/>
              </a:rPr>
              <a:t>TRY </a:t>
            </a:r>
            <a:r>
              <a:rPr lang="en-US" sz="4000" dirty="0">
                <a:solidFill>
                  <a:srgbClr val="FFFF00"/>
                </a:solidFill>
                <a:effectLst>
                  <a:outerShdw blurRad="50800" dist="38100" dir="2700000">
                    <a:srgbClr val="000000">
                      <a:alpha val="43000"/>
                    </a:srgbClr>
                  </a:outerShdw>
                </a:effectLst>
                <a:latin typeface="Times New Roman"/>
                <a:cs typeface="Times New Roman"/>
              </a:rPr>
              <a:t>To Trip Us UP!</a:t>
            </a:r>
          </a:p>
        </p:txBody>
      </p:sp>
      <p:pic>
        <p:nvPicPr>
          <p:cNvPr id="8" name="Slide 12 Marching Band Annoying Kid.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1513158" y="1326353"/>
            <a:ext cx="6416133" cy="508477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0" name="Rectangle 3"/>
          <p:cNvSpPr>
            <a:spLocks noChangeArrowheads="1"/>
          </p:cNvSpPr>
          <p:nvPr/>
        </p:nvSpPr>
        <p:spPr bwMode="auto">
          <a:xfrm>
            <a:off x="4537075" y="38544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1" name="Rectangle 4"/>
          <p:cNvSpPr>
            <a:spLocks noChangeArrowheads="1"/>
          </p:cNvSpPr>
          <p:nvPr/>
        </p:nvSpPr>
        <p:spPr bwMode="auto">
          <a:xfrm>
            <a:off x="0" y="0"/>
            <a:ext cx="9144000" cy="1323439"/>
          </a:xfrm>
          <a:prstGeom prst="rect">
            <a:avLst/>
          </a:prstGeom>
          <a:noFill/>
          <a:ln w="9525">
            <a:noFill/>
            <a:miter lim="800000"/>
            <a:headEnd/>
            <a:tailEnd/>
          </a:ln>
        </p:spPr>
        <p:txBody>
          <a:bodyPr>
            <a:prstTxWarp prst="textNoShape">
              <a:avLst/>
            </a:prstTxWarp>
            <a:spAutoFit/>
          </a:bodyPr>
          <a:lstStyle/>
          <a:p>
            <a:pPr marL="457200" indent="-457200" algn="ctr"/>
            <a:r>
              <a:rPr lang="en-US" sz="4000" dirty="0">
                <a:solidFill>
                  <a:srgbClr val="FFFF00"/>
                </a:solidFill>
                <a:effectLst>
                  <a:outerShdw blurRad="50800" dist="38100" dir="2700000">
                    <a:srgbClr val="000000">
                      <a:alpha val="43000"/>
                    </a:srgbClr>
                  </a:outerShdw>
                </a:effectLst>
                <a:latin typeface="Times New Roman"/>
                <a:cs typeface="Times New Roman"/>
              </a:rPr>
              <a:t>Sometimes Though --  It Seems As If Principals </a:t>
            </a:r>
            <a:r>
              <a:rPr lang="en-US" sz="4000" i="1" u="sng" dirty="0">
                <a:solidFill>
                  <a:srgbClr val="FFFF00"/>
                </a:solidFill>
                <a:effectLst>
                  <a:outerShdw blurRad="50800" dist="38100" dir="2700000">
                    <a:srgbClr val="000000">
                      <a:alpha val="43000"/>
                    </a:srgbClr>
                  </a:outerShdw>
                </a:effectLst>
                <a:latin typeface="Times New Roman"/>
                <a:cs typeface="Times New Roman"/>
              </a:rPr>
              <a:t>TRY </a:t>
            </a:r>
            <a:r>
              <a:rPr lang="en-US" sz="4000" dirty="0">
                <a:solidFill>
                  <a:srgbClr val="FFFF00"/>
                </a:solidFill>
                <a:effectLst>
                  <a:outerShdw blurRad="50800" dist="38100" dir="2700000">
                    <a:srgbClr val="000000">
                      <a:alpha val="43000"/>
                    </a:srgbClr>
                  </a:outerShdw>
                </a:effectLst>
                <a:latin typeface="Times New Roman"/>
                <a:cs typeface="Times New Roman"/>
              </a:rPr>
              <a:t>To Trip Us UP!</a:t>
            </a:r>
          </a:p>
        </p:txBody>
      </p:sp>
      <p:pic>
        <p:nvPicPr>
          <p:cNvPr id="8" name="Slide 12 Marching Band Annoying Kid.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1513158" y="1326353"/>
            <a:ext cx="6416133" cy="5084770"/>
          </a:xfrm>
          <a:prstGeom prst="rect">
            <a:avLst/>
          </a:prstGeom>
        </p:spPr>
      </p:pic>
      <p:pic>
        <p:nvPicPr>
          <p:cNvPr id="7" name="Slide 12 Marching Band Annoying Kid.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6"/>
          <a:stretch>
            <a:fillRect/>
          </a:stretch>
        </p:blipFill>
        <p:spPr>
          <a:xfrm>
            <a:off x="1466978" y="1337091"/>
            <a:ext cx="6532116" cy="5074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video>
              <p:cMediaNode>
                <p:cTn id="13" fill="hold" display="0">
                  <p:stCondLst>
                    <p:cond delay="indefinite"/>
                  </p:stCondLst>
                  <p:endCondLst>
                    <p:cond evt="onNext" delay="0">
                      <p:tgtEl>
                        <p:sldTgt/>
                      </p:tgtEl>
                    </p:cond>
                    <p:cond evt="onPrev" delay="0">
                      <p:tgtEl>
                        <p:sldTgt/>
                      </p:tgtEl>
                    </p:cond>
                  </p:end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0" name="Rectangle 3"/>
          <p:cNvSpPr>
            <a:spLocks noChangeArrowheads="1"/>
          </p:cNvSpPr>
          <p:nvPr/>
        </p:nvSpPr>
        <p:spPr bwMode="auto">
          <a:xfrm>
            <a:off x="4537075" y="38544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1" name="Rectangle 4"/>
          <p:cNvSpPr>
            <a:spLocks noChangeArrowheads="1"/>
          </p:cNvSpPr>
          <p:nvPr/>
        </p:nvSpPr>
        <p:spPr bwMode="auto">
          <a:xfrm>
            <a:off x="0" y="175681"/>
            <a:ext cx="9144000" cy="1323439"/>
          </a:xfrm>
          <a:prstGeom prst="rect">
            <a:avLst/>
          </a:prstGeom>
          <a:noFill/>
          <a:ln w="9525">
            <a:noFill/>
            <a:miter lim="800000"/>
            <a:headEnd/>
            <a:tailEnd/>
          </a:ln>
        </p:spPr>
        <p:txBody>
          <a:bodyPr>
            <a:prstTxWarp prst="textNoShape">
              <a:avLst/>
            </a:prstTxWarp>
            <a:spAutoFit/>
          </a:bodyPr>
          <a:lstStyle/>
          <a:p>
            <a:pPr marL="457200" indent="-457200" algn="ctr"/>
            <a:r>
              <a:rPr lang="en-US" sz="4000" dirty="0">
                <a:solidFill>
                  <a:srgbClr val="FFFF00"/>
                </a:solidFill>
                <a:effectLst>
                  <a:outerShdw blurRad="50800" dist="38100" dir="2700000">
                    <a:srgbClr val="000000">
                      <a:alpha val="43000"/>
                    </a:srgbClr>
                  </a:outerShdw>
                </a:effectLst>
                <a:latin typeface="Times New Roman"/>
                <a:cs typeface="Times New Roman"/>
              </a:rPr>
              <a:t>In order to survive, </a:t>
            </a:r>
          </a:p>
          <a:p>
            <a:pPr marL="457200" indent="-457200" algn="ctr"/>
            <a:r>
              <a:rPr lang="en-US" sz="4000" dirty="0">
                <a:solidFill>
                  <a:srgbClr val="FFFF00"/>
                </a:solidFill>
                <a:effectLst>
                  <a:outerShdw blurRad="50800" dist="38100" dir="2700000">
                    <a:srgbClr val="000000">
                      <a:alpha val="43000"/>
                    </a:srgbClr>
                  </a:outerShdw>
                </a:effectLst>
                <a:latin typeface="Times New Roman"/>
                <a:cs typeface="Times New Roman"/>
              </a:rPr>
              <a:t>we must ALL be on the same TEAM!</a:t>
            </a:r>
          </a:p>
        </p:txBody>
      </p:sp>
      <p:pic>
        <p:nvPicPr>
          <p:cNvPr id="9" name="Slide 13 Teamwork.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1822927" y="1644607"/>
            <a:ext cx="5342580" cy="400693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0" name="Rectangle 3"/>
          <p:cNvSpPr>
            <a:spLocks noChangeArrowheads="1"/>
          </p:cNvSpPr>
          <p:nvPr/>
        </p:nvSpPr>
        <p:spPr bwMode="auto">
          <a:xfrm>
            <a:off x="4537075" y="38544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1" name="Rectangle 4"/>
          <p:cNvSpPr>
            <a:spLocks noChangeArrowheads="1"/>
          </p:cNvSpPr>
          <p:nvPr/>
        </p:nvSpPr>
        <p:spPr bwMode="auto">
          <a:xfrm>
            <a:off x="0" y="175681"/>
            <a:ext cx="9144000" cy="1323439"/>
          </a:xfrm>
          <a:prstGeom prst="rect">
            <a:avLst/>
          </a:prstGeom>
          <a:noFill/>
          <a:ln w="9525">
            <a:noFill/>
            <a:miter lim="800000"/>
            <a:headEnd/>
            <a:tailEnd/>
          </a:ln>
        </p:spPr>
        <p:txBody>
          <a:bodyPr>
            <a:prstTxWarp prst="textNoShape">
              <a:avLst/>
            </a:prstTxWarp>
            <a:spAutoFit/>
          </a:bodyPr>
          <a:lstStyle/>
          <a:p>
            <a:pPr marL="457200" indent="-457200" algn="ctr"/>
            <a:r>
              <a:rPr lang="en-US" sz="4000" dirty="0">
                <a:solidFill>
                  <a:srgbClr val="FFFF00"/>
                </a:solidFill>
                <a:effectLst>
                  <a:outerShdw blurRad="50800" dist="38100" dir="2700000">
                    <a:srgbClr val="000000">
                      <a:alpha val="43000"/>
                    </a:srgbClr>
                  </a:outerShdw>
                </a:effectLst>
                <a:latin typeface="Times New Roman"/>
                <a:cs typeface="Times New Roman"/>
              </a:rPr>
              <a:t>In order to survive, </a:t>
            </a:r>
          </a:p>
          <a:p>
            <a:pPr marL="457200" indent="-457200" algn="ctr"/>
            <a:r>
              <a:rPr lang="en-US" sz="4000" dirty="0">
                <a:solidFill>
                  <a:srgbClr val="FFFF00"/>
                </a:solidFill>
                <a:effectLst>
                  <a:outerShdw blurRad="50800" dist="38100" dir="2700000">
                    <a:srgbClr val="000000">
                      <a:alpha val="43000"/>
                    </a:srgbClr>
                  </a:outerShdw>
                </a:effectLst>
                <a:latin typeface="Times New Roman"/>
                <a:cs typeface="Times New Roman"/>
              </a:rPr>
              <a:t>we must ALL be on the same TEAM!</a:t>
            </a:r>
          </a:p>
        </p:txBody>
      </p:sp>
      <p:pic>
        <p:nvPicPr>
          <p:cNvPr id="9" name="Slide 13 Teamwork.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1822927" y="1644607"/>
            <a:ext cx="5342580" cy="4006935"/>
          </a:xfrm>
          <a:prstGeom prst="rect">
            <a:avLst/>
          </a:prstGeom>
        </p:spPr>
      </p:pic>
      <p:pic>
        <p:nvPicPr>
          <p:cNvPr id="7" name="Slide 13 Teamwork.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6"/>
          <a:stretch>
            <a:fillRect/>
          </a:stretch>
        </p:blipFill>
        <p:spPr>
          <a:xfrm>
            <a:off x="1822927" y="1644606"/>
            <a:ext cx="5342580" cy="40069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video>
              <p:cMediaNode>
                <p:cTn id="13" fill="hold" display="0">
                  <p:stCondLst>
                    <p:cond delay="indefinite"/>
                  </p:stCondLst>
                  <p:endCondLst>
                    <p:cond evt="onNext" delay="0">
                      <p:tgtEl>
                        <p:sldTgt/>
                      </p:tgtEl>
                    </p:cond>
                    <p:cond evt="onPrev" delay="0">
                      <p:tgtEl>
                        <p:sldTgt/>
                      </p:tgtEl>
                    </p:cond>
                  </p:end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5542"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5543" name="Rectangle 4"/>
          <p:cNvSpPr>
            <a:spLocks noChangeArrowheads="1"/>
          </p:cNvSpPr>
          <p:nvPr/>
        </p:nvSpPr>
        <p:spPr bwMode="auto">
          <a:xfrm>
            <a:off x="0" y="-4400"/>
            <a:ext cx="9144000" cy="1323439"/>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eaLnBrk="1" hangingPunct="1">
              <a:spcBef>
                <a:spcPct val="20000"/>
              </a:spcBef>
              <a:buClr>
                <a:srgbClr val="FFCC00"/>
              </a:buClr>
              <a:buFont typeface="Wingdings" pitchFamily="-104" charset="2"/>
              <a:buNone/>
            </a:pPr>
            <a:r>
              <a:rPr lang="en-US" sz="4000" i="1" dirty="0">
                <a:solidFill>
                  <a:srgbClr val="FFFF00"/>
                </a:solidFill>
                <a:effectLst>
                  <a:outerShdw blurRad="50800" dist="38100" dir="2700000">
                    <a:srgbClr val="000000">
                      <a:alpha val="43000"/>
                    </a:srgbClr>
                  </a:outerShdw>
                </a:effectLst>
                <a:latin typeface="Times New Roman"/>
                <a:cs typeface="Times New Roman"/>
              </a:rPr>
              <a:t>1. Speak the language of your principal but teach them as well.</a:t>
            </a:r>
          </a:p>
        </p:txBody>
      </p:sp>
      <p:sp>
        <p:nvSpPr>
          <p:cNvPr id="65544"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pic>
        <p:nvPicPr>
          <p:cNvPr id="3" name="Picture 2">
            <a:extLst>
              <a:ext uri="{FF2B5EF4-FFF2-40B4-BE49-F238E27FC236}">
                <a16:creationId xmlns:a16="http://schemas.microsoft.com/office/drawing/2014/main" id="{77BDB67F-7EA4-844D-8548-BC62CF7F1888}"/>
              </a:ext>
            </a:extLst>
          </p:cNvPr>
          <p:cNvPicPr>
            <a:picLocks noChangeAspect="1"/>
          </p:cNvPicPr>
          <p:nvPr/>
        </p:nvPicPr>
        <p:blipFill>
          <a:blip r:embed="rId3"/>
          <a:stretch>
            <a:fillRect/>
          </a:stretch>
        </p:blipFill>
        <p:spPr>
          <a:xfrm>
            <a:off x="2185829" y="1544782"/>
            <a:ext cx="4772342" cy="4678151"/>
          </a:xfrm>
          <a:prstGeom prst="rect">
            <a:avLst/>
          </a:prstGeom>
          <a:ln>
            <a:noFill/>
          </a:ln>
          <a:effectLst>
            <a:softEdge rad="112500"/>
          </a:effectLst>
        </p:spPr>
      </p:pic>
      <p:pic>
        <p:nvPicPr>
          <p:cNvPr id="10" name="Picture 9" descr="G-clef-green-happy.png"/>
          <p:cNvPicPr>
            <a:picLocks noChangeAspect="1"/>
          </p:cNvPicPr>
          <p:nvPr/>
        </p:nvPicPr>
        <p:blipFill>
          <a:blip r:embed="rId4"/>
          <a:stretch>
            <a:fillRect/>
          </a:stretch>
        </p:blipFill>
        <p:spPr>
          <a:xfrm>
            <a:off x="7331369" y="1651199"/>
            <a:ext cx="1296829" cy="1700062"/>
          </a:xfrm>
          <a:prstGeom prst="rect">
            <a:avLst/>
          </a:prstGeom>
        </p:spPr>
      </p:pic>
      <p:pic>
        <p:nvPicPr>
          <p:cNvPr id="11" name="Picture 10" descr="40-400239_music-notes-clipart-quavers-happy-music-notes.png.png"/>
          <p:cNvPicPr>
            <a:picLocks noChangeAspect="1"/>
          </p:cNvPicPr>
          <p:nvPr/>
        </p:nvPicPr>
        <p:blipFill>
          <a:blip r:embed="rId5"/>
          <a:stretch>
            <a:fillRect/>
          </a:stretch>
        </p:blipFill>
        <p:spPr>
          <a:xfrm>
            <a:off x="457200" y="2207095"/>
            <a:ext cx="1601088" cy="2881960"/>
          </a:xfrm>
          <a:prstGeom prst="rect">
            <a:avLst/>
          </a:prstGeom>
        </p:spPr>
      </p:pic>
      <p:pic>
        <p:nvPicPr>
          <p:cNvPr id="12" name="Picture 11" descr="Screen Shot 2019-02-01 at 8.58.30 AM.png"/>
          <p:cNvPicPr>
            <a:picLocks noChangeAspect="1"/>
          </p:cNvPicPr>
          <p:nvPr/>
        </p:nvPicPr>
        <p:blipFill>
          <a:blip r:embed="rId6"/>
          <a:stretch>
            <a:fillRect/>
          </a:stretch>
        </p:blipFill>
        <p:spPr>
          <a:xfrm>
            <a:off x="6194425" y="3333018"/>
            <a:ext cx="2439210" cy="252051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5542"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5543" name="Rectangle 4"/>
          <p:cNvSpPr>
            <a:spLocks noChangeArrowheads="1"/>
          </p:cNvSpPr>
          <p:nvPr/>
        </p:nvSpPr>
        <p:spPr bwMode="auto">
          <a:xfrm>
            <a:off x="0" y="-4400"/>
            <a:ext cx="9144000" cy="1323439"/>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eaLnBrk="1" hangingPunct="1">
              <a:spcBef>
                <a:spcPct val="20000"/>
              </a:spcBef>
              <a:buClr>
                <a:srgbClr val="FFCC00"/>
              </a:buClr>
              <a:buFont typeface="Wingdings" pitchFamily="-104" charset="2"/>
              <a:buNone/>
            </a:pPr>
            <a:r>
              <a:rPr lang="en-US" sz="4000" i="1" dirty="0">
                <a:solidFill>
                  <a:srgbClr val="FFFF00"/>
                </a:solidFill>
                <a:effectLst>
                  <a:outerShdw blurRad="50800" dist="38100" dir="2700000">
                    <a:srgbClr val="000000">
                      <a:alpha val="43000"/>
                    </a:srgbClr>
                  </a:outerShdw>
                </a:effectLst>
                <a:latin typeface="Times New Roman"/>
                <a:cs typeface="Times New Roman"/>
              </a:rPr>
              <a:t>1. Speak the language of your principal but teach them as well.</a:t>
            </a:r>
          </a:p>
        </p:txBody>
      </p:sp>
      <p:sp>
        <p:nvSpPr>
          <p:cNvPr id="65544"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pic>
        <p:nvPicPr>
          <p:cNvPr id="18" name="Picture 17" descr="Screen Shot 2019-02-01 at 5.23.05 PM.png"/>
          <p:cNvPicPr>
            <a:picLocks noChangeAspect="1"/>
          </p:cNvPicPr>
          <p:nvPr/>
        </p:nvPicPr>
        <p:blipFill>
          <a:blip r:embed="rId3"/>
          <a:stretch>
            <a:fillRect/>
          </a:stretch>
        </p:blipFill>
        <p:spPr>
          <a:xfrm>
            <a:off x="1192469" y="1534510"/>
            <a:ext cx="6947075" cy="505241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5542"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5543" name="Rectangle 4"/>
          <p:cNvSpPr>
            <a:spLocks noChangeArrowheads="1"/>
          </p:cNvSpPr>
          <p:nvPr/>
        </p:nvSpPr>
        <p:spPr bwMode="auto">
          <a:xfrm>
            <a:off x="0" y="-4400"/>
            <a:ext cx="9144000" cy="1323439"/>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eaLnBrk="1" hangingPunct="1">
              <a:spcBef>
                <a:spcPct val="20000"/>
              </a:spcBef>
              <a:buClr>
                <a:srgbClr val="FFCC00"/>
              </a:buClr>
              <a:buFont typeface="Wingdings" pitchFamily="-104" charset="2"/>
              <a:buNone/>
            </a:pPr>
            <a:r>
              <a:rPr lang="en-US" sz="4000" i="1" dirty="0">
                <a:solidFill>
                  <a:srgbClr val="FFFF00"/>
                </a:solidFill>
                <a:effectLst>
                  <a:outerShdw blurRad="50800" dist="38100" dir="2700000">
                    <a:srgbClr val="000000">
                      <a:alpha val="43000"/>
                    </a:srgbClr>
                  </a:outerShdw>
                </a:effectLst>
                <a:latin typeface="Times New Roman"/>
                <a:cs typeface="Times New Roman"/>
              </a:rPr>
              <a:t>1. Speak the language of your principal but teach them as well.</a:t>
            </a:r>
          </a:p>
        </p:txBody>
      </p:sp>
      <p:sp>
        <p:nvSpPr>
          <p:cNvPr id="65544"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pic>
        <p:nvPicPr>
          <p:cNvPr id="18" name="Picture 17" descr="Screen Shot 2019-02-01 at 5.23.05 PM.png"/>
          <p:cNvPicPr>
            <a:picLocks noChangeAspect="1"/>
          </p:cNvPicPr>
          <p:nvPr/>
        </p:nvPicPr>
        <p:blipFill>
          <a:blip r:embed="rId5"/>
          <a:stretch>
            <a:fillRect/>
          </a:stretch>
        </p:blipFill>
        <p:spPr>
          <a:xfrm>
            <a:off x="1192469" y="1534510"/>
            <a:ext cx="6947075" cy="5052418"/>
          </a:xfrm>
          <a:prstGeom prst="rect">
            <a:avLst/>
          </a:prstGeom>
        </p:spPr>
      </p:pic>
      <p:pic>
        <p:nvPicPr>
          <p:cNvPr id="9" name="Slide 17 Communication Problems-German Coast Guard copy.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6"/>
          <a:stretch>
            <a:fillRect/>
          </a:stretch>
        </p:blipFill>
        <p:spPr>
          <a:xfrm>
            <a:off x="1192468" y="1431640"/>
            <a:ext cx="6947075" cy="5210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0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E48AF8-0C82-7440-918C-A3E5384B0FCF}"/>
              </a:ext>
            </a:extLst>
          </p:cNvPr>
          <p:cNvSpPr>
            <a:spLocks noGrp="1"/>
          </p:cNvSpPr>
          <p:nvPr>
            <p:ph type="dt" sz="half" idx="10"/>
          </p:nvPr>
        </p:nvSpPr>
        <p:spPr/>
        <p:txBody>
          <a:bodyPr/>
          <a:lstStyle/>
          <a:p>
            <a:pPr>
              <a:defRPr/>
            </a:pPr>
            <a:endParaRPr lang="en-US"/>
          </a:p>
        </p:txBody>
      </p:sp>
      <p:sp>
        <p:nvSpPr>
          <p:cNvPr id="5" name="Slide Number Placeholder 4">
            <a:extLst>
              <a:ext uri="{FF2B5EF4-FFF2-40B4-BE49-F238E27FC236}">
                <a16:creationId xmlns:a16="http://schemas.microsoft.com/office/drawing/2014/main" id="{BAD74C9D-69C0-5746-A21C-FCB03DC2F95B}"/>
              </a:ext>
            </a:extLst>
          </p:cNvPr>
          <p:cNvSpPr>
            <a:spLocks noGrp="1"/>
          </p:cNvSpPr>
          <p:nvPr>
            <p:ph type="sldNum" sz="quarter" idx="12"/>
          </p:nvPr>
        </p:nvSpPr>
        <p:spPr/>
        <p:txBody>
          <a:bodyPr/>
          <a:lstStyle/>
          <a:p>
            <a:pPr>
              <a:defRPr/>
            </a:pPr>
            <a:fld id="{D315CE01-5062-F949-A68C-034943E11912}" type="slidenum">
              <a:rPr lang="en-US" smtClean="0"/>
              <a:pPr>
                <a:defRPr/>
              </a:pPr>
              <a:t>20</a:t>
            </a:fld>
            <a:endParaRPr lang="en-US"/>
          </a:p>
        </p:txBody>
      </p:sp>
      <p:pic>
        <p:nvPicPr>
          <p:cNvPr id="7" name="Picture 6">
            <a:extLst>
              <a:ext uri="{FF2B5EF4-FFF2-40B4-BE49-F238E27FC236}">
                <a16:creationId xmlns:a16="http://schemas.microsoft.com/office/drawing/2014/main" id="{C14B3A7C-EB07-2E44-8362-FD113D3C5E53}"/>
              </a:ext>
            </a:extLst>
          </p:cNvPr>
          <p:cNvPicPr>
            <a:picLocks noChangeAspect="1"/>
          </p:cNvPicPr>
          <p:nvPr/>
        </p:nvPicPr>
        <p:blipFill>
          <a:blip r:embed="rId2"/>
          <a:stretch>
            <a:fillRect/>
          </a:stretch>
        </p:blipFill>
        <p:spPr>
          <a:xfrm>
            <a:off x="1638299" y="954087"/>
            <a:ext cx="5901691" cy="4918076"/>
          </a:xfrm>
          <a:prstGeom prst="rect">
            <a:avLst/>
          </a:prstGeom>
        </p:spPr>
      </p:pic>
    </p:spTree>
    <p:extLst>
      <p:ext uri="{BB962C8B-B14F-4D97-AF65-F5344CB8AC3E}">
        <p14:creationId xmlns:p14="http://schemas.microsoft.com/office/powerpoint/2010/main" val="1519365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ChangeArrowheads="1"/>
          </p:cNvSpPr>
          <p:nvPr/>
        </p:nvSpPr>
        <p:spPr bwMode="auto">
          <a:xfrm>
            <a:off x="4181475" y="3648075"/>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0" name="Rectangle 3"/>
          <p:cNvSpPr>
            <a:spLocks noChangeArrowheads="1"/>
          </p:cNvSpPr>
          <p:nvPr/>
        </p:nvSpPr>
        <p:spPr bwMode="auto">
          <a:xfrm>
            <a:off x="4537075" y="3854450"/>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1" name="Rectangle 4"/>
          <p:cNvSpPr>
            <a:spLocks noChangeArrowheads="1"/>
          </p:cNvSpPr>
          <p:nvPr/>
        </p:nvSpPr>
        <p:spPr bwMode="auto">
          <a:xfrm>
            <a:off x="304800" y="228600"/>
            <a:ext cx="8610600" cy="769441"/>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4400" dirty="0">
                <a:solidFill>
                  <a:srgbClr val="FFFF00"/>
                </a:solidFill>
                <a:effectLst>
                  <a:outerShdw blurRad="50800" dist="38100" dir="2700000">
                    <a:srgbClr val="000000">
                      <a:alpha val="43000"/>
                    </a:srgbClr>
                  </a:outerShdw>
                </a:effectLst>
                <a:latin typeface="Times New Roman"/>
                <a:cs typeface="Times New Roman"/>
              </a:rPr>
              <a:t>The Two </a:t>
            </a:r>
            <a:r>
              <a:rPr lang="en-US" sz="4400" dirty="0" err="1">
                <a:solidFill>
                  <a:srgbClr val="FFFF00"/>
                </a:solidFill>
                <a:effectLst>
                  <a:outerShdw blurRad="50800" dist="38100" dir="2700000">
                    <a:srgbClr val="000000">
                      <a:alpha val="43000"/>
                    </a:srgbClr>
                  </a:outerShdw>
                </a:effectLst>
                <a:latin typeface="Times New Roman"/>
                <a:cs typeface="Times New Roman"/>
              </a:rPr>
              <a:t>Querries</a:t>
            </a:r>
            <a:r>
              <a:rPr lang="en-US" sz="4400" dirty="0">
                <a:solidFill>
                  <a:srgbClr val="FFFF00"/>
                </a:solidFill>
                <a:effectLst>
                  <a:outerShdw blurRad="50800" dist="38100" dir="2700000">
                    <a:srgbClr val="000000">
                      <a:alpha val="43000"/>
                    </a:srgbClr>
                  </a:outerShdw>
                </a:effectLst>
                <a:latin typeface="Times New Roman"/>
                <a:cs typeface="Times New Roman"/>
              </a:rPr>
              <a:t>…</a:t>
            </a:r>
            <a:endParaRPr lang="en-US" sz="4400" dirty="0">
              <a:effectLst>
                <a:outerShdw blurRad="50800" dist="38100" dir="2700000">
                  <a:srgbClr val="000000">
                    <a:alpha val="43000"/>
                  </a:srgbClr>
                </a:outerShdw>
              </a:effectLst>
              <a:latin typeface="Times New Roman"/>
              <a:cs typeface="Times New Roman"/>
            </a:endParaRPr>
          </a:p>
        </p:txBody>
      </p:sp>
      <p:sp>
        <p:nvSpPr>
          <p:cNvPr id="16392" name="Rectangle 5"/>
          <p:cNvSpPr>
            <a:spLocks noChangeArrowheads="1"/>
          </p:cNvSpPr>
          <p:nvPr/>
        </p:nvSpPr>
        <p:spPr bwMode="auto">
          <a:xfrm>
            <a:off x="304800" y="1143000"/>
            <a:ext cx="8610600" cy="175432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buFont typeface="Arial" pitchFamily="-104" charset="0"/>
              <a:buAutoNum type="arabicPeriod"/>
            </a:pPr>
            <a:r>
              <a:rPr lang="en-US" sz="5400" i="1" dirty="0">
                <a:solidFill>
                  <a:srgbClr val="FFFF00"/>
                </a:solidFill>
                <a:effectLst>
                  <a:outerShdw blurRad="50800" dist="38100" dir="2700000">
                    <a:srgbClr val="000000">
                      <a:alpha val="43000"/>
                    </a:srgbClr>
                  </a:outerShdw>
                </a:effectLst>
                <a:latin typeface="Times New Roman"/>
                <a:cs typeface="Times New Roman"/>
              </a:rPr>
              <a:t>What Do Principals </a:t>
            </a:r>
            <a:r>
              <a:rPr lang="en-US" sz="5400" i="1" u="sng" dirty="0">
                <a:effectLst>
                  <a:outerShdw blurRad="50800" dist="38100" dir="2700000">
                    <a:srgbClr val="000000">
                      <a:alpha val="43000"/>
                    </a:srgbClr>
                  </a:outerShdw>
                </a:effectLst>
                <a:latin typeface="Times New Roman"/>
                <a:cs typeface="Times New Roman"/>
              </a:rPr>
              <a:t>Really</a:t>
            </a:r>
            <a:r>
              <a:rPr lang="en-US" sz="5400" i="1" dirty="0">
                <a:solidFill>
                  <a:srgbClr val="FFFF00"/>
                </a:solidFill>
                <a:effectLst>
                  <a:outerShdw blurRad="50800" dist="38100" dir="2700000">
                    <a:srgbClr val="000000">
                      <a:alpha val="43000"/>
                    </a:srgbClr>
                  </a:outerShdw>
                </a:effectLst>
                <a:latin typeface="Times New Roman"/>
                <a:cs typeface="Times New Roman"/>
              </a:rPr>
              <a:t> Think?</a:t>
            </a:r>
            <a:endParaRPr lang="en-US" sz="5400" i="1" dirty="0">
              <a:effectLst>
                <a:outerShdw blurRad="50800" dist="38100" dir="2700000">
                  <a:srgbClr val="000000">
                    <a:alpha val="43000"/>
                  </a:srgbClr>
                </a:outerShdw>
              </a:effectLst>
              <a:latin typeface="Times New Roman"/>
              <a:cs typeface="Times New Roman"/>
            </a:endParaRPr>
          </a:p>
        </p:txBody>
      </p:sp>
      <p:sp>
        <p:nvSpPr>
          <p:cNvPr id="9" name="TextBox 8"/>
          <p:cNvSpPr txBox="1"/>
          <p:nvPr/>
        </p:nvSpPr>
        <p:spPr>
          <a:xfrm>
            <a:off x="7366000" y="642471"/>
            <a:ext cx="184666" cy="369332"/>
          </a:xfrm>
          <a:prstGeom prst="rect">
            <a:avLst/>
          </a:prstGeom>
          <a:noFill/>
          <a:effectLst>
            <a:outerShdw blurRad="50800" dist="38100" dir="2700000">
              <a:srgbClr val="000000">
                <a:alpha val="43000"/>
              </a:srgbClr>
            </a:outerShdw>
          </a:effectLst>
        </p:spPr>
        <p:txBody>
          <a:bodyPr wrap="none" rtlCol="0">
            <a:spAutoFit/>
          </a:bodyPr>
          <a:lstStyle/>
          <a:p>
            <a:endParaRPr lang="en-US" dirty="0"/>
          </a:p>
        </p:txBody>
      </p:sp>
      <p:sp>
        <p:nvSpPr>
          <p:cNvPr id="10" name="Rectangle 5"/>
          <p:cNvSpPr>
            <a:spLocks noChangeArrowheads="1"/>
          </p:cNvSpPr>
          <p:nvPr/>
        </p:nvSpPr>
        <p:spPr bwMode="auto">
          <a:xfrm>
            <a:off x="326325" y="3285765"/>
            <a:ext cx="8610600" cy="2585323"/>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buFont typeface="Arial" pitchFamily="-104" charset="0"/>
              <a:buNone/>
            </a:pPr>
            <a:r>
              <a:rPr lang="en-US" sz="5400" i="1" dirty="0">
                <a:solidFill>
                  <a:srgbClr val="FFFF00"/>
                </a:solidFill>
                <a:effectLst>
                  <a:outerShdw blurRad="50800" dist="38100" dir="2700000">
                    <a:srgbClr val="000000">
                      <a:alpha val="43000"/>
                    </a:srgbClr>
                  </a:outerShdw>
                </a:effectLst>
                <a:latin typeface="Times New Roman"/>
                <a:cs typeface="Times New Roman"/>
              </a:rPr>
              <a:t>2.What Have </a:t>
            </a:r>
            <a:r>
              <a:rPr lang="en-US" sz="5400" i="1" u="sng" dirty="0">
                <a:effectLst>
                  <a:outerShdw blurRad="50800" dist="38100" dir="2700000">
                    <a:srgbClr val="000000">
                      <a:alpha val="43000"/>
                    </a:srgbClr>
                  </a:outerShdw>
                </a:effectLst>
                <a:latin typeface="Times New Roman"/>
                <a:cs typeface="Times New Roman"/>
              </a:rPr>
              <a:t>You</a:t>
            </a:r>
            <a:r>
              <a:rPr lang="en-US" sz="5400" i="1" dirty="0">
                <a:solidFill>
                  <a:srgbClr val="FFFF00"/>
                </a:solidFill>
                <a:effectLst>
                  <a:outerShdw blurRad="50800" dist="38100" dir="2700000">
                    <a:srgbClr val="000000">
                      <a:alpha val="43000"/>
                    </a:srgbClr>
                  </a:outerShdw>
                </a:effectLst>
                <a:latin typeface="Times New Roman"/>
                <a:cs typeface="Times New Roman"/>
              </a:rPr>
              <a:t> Done to Make an Advocate out of </a:t>
            </a:r>
            <a:r>
              <a:rPr lang="en-US" sz="5400" i="1" u="sng" dirty="0">
                <a:effectLst>
                  <a:outerShdw blurRad="50800" dist="38100" dir="2700000">
                    <a:srgbClr val="000000">
                      <a:alpha val="43000"/>
                    </a:srgbClr>
                  </a:outerShdw>
                </a:effectLst>
                <a:latin typeface="Times New Roman"/>
                <a:cs typeface="Times New Roman"/>
              </a:rPr>
              <a:t>Your</a:t>
            </a:r>
            <a:r>
              <a:rPr lang="en-US" sz="5400" i="1" dirty="0">
                <a:solidFill>
                  <a:srgbClr val="FFFF00"/>
                </a:solidFill>
                <a:effectLst>
                  <a:outerShdw blurRad="50800" dist="38100" dir="2700000">
                    <a:srgbClr val="000000">
                      <a:alpha val="43000"/>
                    </a:srgbClr>
                  </a:outerShdw>
                </a:effectLst>
                <a:latin typeface="Times New Roman"/>
                <a:cs typeface="Times New Roman"/>
              </a:rPr>
              <a:t> Principal?</a:t>
            </a:r>
            <a:endParaRPr lang="en-US" sz="5400" i="1" dirty="0">
              <a:effectLst>
                <a:outerShdw blurRad="50800" dist="38100" dir="2700000">
                  <a:srgbClr val="000000">
                    <a:alpha val="43000"/>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6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E48AF8-0C82-7440-918C-A3E5384B0FCF}"/>
              </a:ext>
            </a:extLst>
          </p:cNvPr>
          <p:cNvSpPr>
            <a:spLocks noGrp="1"/>
          </p:cNvSpPr>
          <p:nvPr>
            <p:ph type="dt" sz="half" idx="10"/>
          </p:nvPr>
        </p:nvSpPr>
        <p:spPr/>
        <p:txBody>
          <a:bodyPr/>
          <a:lstStyle/>
          <a:p>
            <a:pPr>
              <a:defRPr/>
            </a:pPr>
            <a:endParaRPr lang="en-US"/>
          </a:p>
        </p:txBody>
      </p:sp>
      <p:sp>
        <p:nvSpPr>
          <p:cNvPr id="5" name="Slide Number Placeholder 4">
            <a:extLst>
              <a:ext uri="{FF2B5EF4-FFF2-40B4-BE49-F238E27FC236}">
                <a16:creationId xmlns:a16="http://schemas.microsoft.com/office/drawing/2014/main" id="{BAD74C9D-69C0-5746-A21C-FCB03DC2F95B}"/>
              </a:ext>
            </a:extLst>
          </p:cNvPr>
          <p:cNvSpPr>
            <a:spLocks noGrp="1"/>
          </p:cNvSpPr>
          <p:nvPr>
            <p:ph type="sldNum" sz="quarter" idx="12"/>
          </p:nvPr>
        </p:nvSpPr>
        <p:spPr/>
        <p:txBody>
          <a:bodyPr/>
          <a:lstStyle/>
          <a:p>
            <a:pPr>
              <a:defRPr/>
            </a:pPr>
            <a:fld id="{D315CE01-5062-F949-A68C-034943E11912}" type="slidenum">
              <a:rPr lang="en-US" smtClean="0"/>
              <a:pPr>
                <a:defRPr/>
              </a:pPr>
              <a:t>21</a:t>
            </a:fld>
            <a:endParaRPr lang="en-US"/>
          </a:p>
        </p:txBody>
      </p:sp>
      <p:pic>
        <p:nvPicPr>
          <p:cNvPr id="7" name="Picture 6">
            <a:extLst>
              <a:ext uri="{FF2B5EF4-FFF2-40B4-BE49-F238E27FC236}">
                <a16:creationId xmlns:a16="http://schemas.microsoft.com/office/drawing/2014/main" id="{C14B3A7C-EB07-2E44-8362-FD113D3C5E53}"/>
              </a:ext>
            </a:extLst>
          </p:cNvPr>
          <p:cNvPicPr>
            <a:picLocks noChangeAspect="1"/>
          </p:cNvPicPr>
          <p:nvPr/>
        </p:nvPicPr>
        <p:blipFill>
          <a:blip r:embed="rId2"/>
          <a:stretch>
            <a:fillRect/>
          </a:stretch>
        </p:blipFill>
        <p:spPr>
          <a:xfrm>
            <a:off x="723896" y="1054100"/>
            <a:ext cx="4341495" cy="3617913"/>
          </a:xfrm>
          <a:prstGeom prst="rect">
            <a:avLst/>
          </a:prstGeom>
        </p:spPr>
      </p:pic>
      <p:pic>
        <p:nvPicPr>
          <p:cNvPr id="3" name="Picture 2">
            <a:extLst>
              <a:ext uri="{FF2B5EF4-FFF2-40B4-BE49-F238E27FC236}">
                <a16:creationId xmlns:a16="http://schemas.microsoft.com/office/drawing/2014/main" id="{C8FC07FE-62D5-4446-9C21-DE509A42DD6D}"/>
              </a:ext>
            </a:extLst>
          </p:cNvPr>
          <p:cNvPicPr>
            <a:picLocks noChangeAspect="1"/>
          </p:cNvPicPr>
          <p:nvPr/>
        </p:nvPicPr>
        <p:blipFill>
          <a:blip r:embed="rId3"/>
          <a:stretch>
            <a:fillRect/>
          </a:stretch>
        </p:blipFill>
        <p:spPr>
          <a:xfrm>
            <a:off x="5371412" y="444500"/>
            <a:ext cx="2655335" cy="5803900"/>
          </a:xfrm>
          <a:prstGeom prst="rect">
            <a:avLst/>
          </a:prstGeom>
        </p:spPr>
      </p:pic>
    </p:spTree>
    <p:extLst>
      <p:ext uri="{BB962C8B-B14F-4D97-AF65-F5344CB8AC3E}">
        <p14:creationId xmlns:p14="http://schemas.microsoft.com/office/powerpoint/2010/main" val="4158117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E48AF8-0C82-7440-918C-A3E5384B0FCF}"/>
              </a:ext>
            </a:extLst>
          </p:cNvPr>
          <p:cNvSpPr>
            <a:spLocks noGrp="1"/>
          </p:cNvSpPr>
          <p:nvPr>
            <p:ph type="dt" sz="half" idx="10"/>
          </p:nvPr>
        </p:nvSpPr>
        <p:spPr/>
        <p:txBody>
          <a:bodyPr/>
          <a:lstStyle/>
          <a:p>
            <a:pPr>
              <a:defRPr/>
            </a:pPr>
            <a:endParaRPr lang="en-US"/>
          </a:p>
        </p:txBody>
      </p:sp>
      <p:sp>
        <p:nvSpPr>
          <p:cNvPr id="5" name="Slide Number Placeholder 4">
            <a:extLst>
              <a:ext uri="{FF2B5EF4-FFF2-40B4-BE49-F238E27FC236}">
                <a16:creationId xmlns:a16="http://schemas.microsoft.com/office/drawing/2014/main" id="{BAD74C9D-69C0-5746-A21C-FCB03DC2F95B}"/>
              </a:ext>
            </a:extLst>
          </p:cNvPr>
          <p:cNvSpPr>
            <a:spLocks noGrp="1"/>
          </p:cNvSpPr>
          <p:nvPr>
            <p:ph type="sldNum" sz="quarter" idx="12"/>
          </p:nvPr>
        </p:nvSpPr>
        <p:spPr/>
        <p:txBody>
          <a:bodyPr/>
          <a:lstStyle/>
          <a:p>
            <a:pPr>
              <a:defRPr/>
            </a:pPr>
            <a:fld id="{D315CE01-5062-F949-A68C-034943E11912}" type="slidenum">
              <a:rPr lang="en-US" smtClean="0"/>
              <a:pPr>
                <a:defRPr/>
              </a:pPr>
              <a:t>22</a:t>
            </a:fld>
            <a:endParaRPr lang="en-US"/>
          </a:p>
        </p:txBody>
      </p:sp>
      <p:pic>
        <p:nvPicPr>
          <p:cNvPr id="7" name="Picture 6">
            <a:extLst>
              <a:ext uri="{FF2B5EF4-FFF2-40B4-BE49-F238E27FC236}">
                <a16:creationId xmlns:a16="http://schemas.microsoft.com/office/drawing/2014/main" id="{C14B3A7C-EB07-2E44-8362-FD113D3C5E53}"/>
              </a:ext>
            </a:extLst>
          </p:cNvPr>
          <p:cNvPicPr>
            <a:picLocks noChangeAspect="1"/>
          </p:cNvPicPr>
          <p:nvPr/>
        </p:nvPicPr>
        <p:blipFill>
          <a:blip r:embed="rId2">
            <a:alphaModFix amt="20000"/>
          </a:blip>
          <a:stretch>
            <a:fillRect/>
          </a:stretch>
        </p:blipFill>
        <p:spPr>
          <a:xfrm>
            <a:off x="1638299" y="954087"/>
            <a:ext cx="5901691" cy="4918076"/>
          </a:xfrm>
          <a:prstGeom prst="rect">
            <a:avLst/>
          </a:prstGeom>
        </p:spPr>
      </p:pic>
      <p:sp>
        <p:nvSpPr>
          <p:cNvPr id="2" name="Rectangle 1">
            <a:extLst>
              <a:ext uri="{FF2B5EF4-FFF2-40B4-BE49-F238E27FC236}">
                <a16:creationId xmlns:a16="http://schemas.microsoft.com/office/drawing/2014/main" id="{486EB79A-D73E-F34A-9543-6C2232FAC07A}"/>
              </a:ext>
            </a:extLst>
          </p:cNvPr>
          <p:cNvSpPr/>
          <p:nvPr/>
        </p:nvSpPr>
        <p:spPr>
          <a:xfrm>
            <a:off x="0" y="263497"/>
            <a:ext cx="9144000" cy="1446550"/>
          </a:xfrm>
          <a:prstGeom prst="rect">
            <a:avLst/>
          </a:prstGeom>
        </p:spPr>
        <p:txBody>
          <a:bodyPr wrap="square">
            <a:spAutoFit/>
          </a:bodyPr>
          <a:lstStyle/>
          <a:p>
            <a:pPr algn="ctr">
              <a:spcBef>
                <a:spcPct val="20000"/>
              </a:spcBef>
              <a:buClr>
                <a:srgbClr val="FFCC00"/>
              </a:buClr>
            </a:pPr>
            <a:r>
              <a:rPr lang="en-US" sz="4000" dirty="0">
                <a:solidFill>
                  <a:srgbClr val="FFFF00"/>
                </a:solidFill>
                <a:effectLst>
                  <a:outerShdw blurRad="50800" dist="38100" dir="2700000">
                    <a:srgbClr val="000000">
                      <a:alpha val="43000"/>
                    </a:srgbClr>
                  </a:outerShdw>
                </a:effectLst>
                <a:latin typeface="Times New Roman"/>
                <a:cs typeface="Times New Roman"/>
              </a:rPr>
              <a:t>ESSA and Some Terms to Look for: </a:t>
            </a:r>
          </a:p>
          <a:p>
            <a:pPr algn="ctr">
              <a:spcBef>
                <a:spcPct val="20000"/>
              </a:spcBef>
              <a:buClr>
                <a:srgbClr val="FFCC00"/>
              </a:buClr>
            </a:pPr>
            <a:r>
              <a:rPr lang="en-US" sz="4000" dirty="0">
                <a:solidFill>
                  <a:srgbClr val="FFFF00"/>
                </a:solidFill>
                <a:effectLst>
                  <a:outerShdw blurRad="50800" dist="38100" dir="2700000">
                    <a:srgbClr val="000000">
                      <a:alpha val="43000"/>
                    </a:srgbClr>
                  </a:outerShdw>
                </a:effectLst>
                <a:latin typeface="Times New Roman"/>
                <a:cs typeface="Times New Roman"/>
              </a:rPr>
              <a:t>“Well-rounded,” “Music,” “Arts”</a:t>
            </a:r>
          </a:p>
        </p:txBody>
      </p:sp>
      <p:sp>
        <p:nvSpPr>
          <p:cNvPr id="3" name="TextBox 2">
            <a:extLst>
              <a:ext uri="{FF2B5EF4-FFF2-40B4-BE49-F238E27FC236}">
                <a16:creationId xmlns:a16="http://schemas.microsoft.com/office/drawing/2014/main" id="{6E298B55-1492-5349-8AF1-25D6B368A5CE}"/>
              </a:ext>
            </a:extLst>
          </p:cNvPr>
          <p:cNvSpPr txBox="1"/>
          <p:nvPr/>
        </p:nvSpPr>
        <p:spPr>
          <a:xfrm>
            <a:off x="528637" y="2086284"/>
            <a:ext cx="8393452" cy="4031873"/>
          </a:xfrm>
          <a:prstGeom prst="rect">
            <a:avLst/>
          </a:prstGeom>
          <a:noFill/>
        </p:spPr>
        <p:txBody>
          <a:bodyPr wrap="none" rtlCol="0">
            <a:spAutoFit/>
          </a:bodyPr>
          <a:lstStyle/>
          <a:p>
            <a:r>
              <a:rPr lang="en-US" sz="3200" dirty="0">
                <a:latin typeface="Times New Roman"/>
                <a:cs typeface="Times New Roman"/>
              </a:rPr>
              <a:t>The </a:t>
            </a:r>
            <a:r>
              <a:rPr lang="en-US" sz="3200" dirty="0">
                <a:solidFill>
                  <a:srgbClr val="FFFF00"/>
                </a:solidFill>
                <a:latin typeface="Times New Roman"/>
                <a:cs typeface="Times New Roman"/>
              </a:rPr>
              <a:t>“Well-Rounded Education” </a:t>
            </a:r>
            <a:r>
              <a:rPr lang="en-US" sz="3200" dirty="0">
                <a:latin typeface="Times New Roman"/>
                <a:cs typeface="Times New Roman"/>
              </a:rPr>
              <a:t>provision lists </a:t>
            </a:r>
          </a:p>
          <a:p>
            <a:r>
              <a:rPr lang="en-US" sz="3200" dirty="0">
                <a:latin typeface="Times New Roman"/>
                <a:cs typeface="Times New Roman"/>
              </a:rPr>
              <a:t>courses deemed critical when providing students </a:t>
            </a:r>
          </a:p>
          <a:p>
            <a:r>
              <a:rPr lang="en-US" sz="3200" dirty="0">
                <a:latin typeface="Times New Roman"/>
                <a:cs typeface="Times New Roman"/>
              </a:rPr>
              <a:t>a broad and enriched educational experience. </a:t>
            </a:r>
          </a:p>
          <a:p>
            <a:endParaRPr lang="en-US" sz="3200" dirty="0">
              <a:latin typeface="Times New Roman"/>
              <a:cs typeface="Times New Roman"/>
            </a:endParaRPr>
          </a:p>
          <a:p>
            <a:r>
              <a:rPr lang="en-US" sz="3200" dirty="0">
                <a:latin typeface="Times New Roman"/>
                <a:cs typeface="Times New Roman"/>
              </a:rPr>
              <a:t>It includes “</a:t>
            </a:r>
            <a:r>
              <a:rPr lang="en-US" sz="3200" dirty="0">
                <a:solidFill>
                  <a:srgbClr val="FFFF00"/>
                </a:solidFill>
                <a:latin typeface="Times New Roman"/>
                <a:cs typeface="Times New Roman"/>
              </a:rPr>
              <a:t>music</a:t>
            </a:r>
            <a:r>
              <a:rPr lang="en-US" sz="3200" dirty="0">
                <a:latin typeface="Times New Roman"/>
                <a:cs typeface="Times New Roman"/>
              </a:rPr>
              <a:t>” and “</a:t>
            </a:r>
            <a:r>
              <a:rPr lang="en-US" sz="3200" dirty="0">
                <a:solidFill>
                  <a:srgbClr val="FFFF00"/>
                </a:solidFill>
                <a:latin typeface="Times New Roman"/>
                <a:cs typeface="Times New Roman"/>
              </a:rPr>
              <a:t>arts</a:t>
            </a:r>
            <a:r>
              <a:rPr lang="en-US" sz="3200" dirty="0">
                <a:latin typeface="Times New Roman"/>
                <a:cs typeface="Times New Roman"/>
              </a:rPr>
              <a:t>,” which articulates </a:t>
            </a:r>
          </a:p>
          <a:p>
            <a:r>
              <a:rPr lang="en-US" sz="3200" dirty="0">
                <a:latin typeface="Times New Roman"/>
                <a:cs typeface="Times New Roman"/>
              </a:rPr>
              <a:t>the importance of music </a:t>
            </a:r>
            <a:r>
              <a:rPr lang="en-US" sz="3200" u="sng" dirty="0">
                <a:latin typeface="Times New Roman"/>
                <a:cs typeface="Times New Roman"/>
              </a:rPr>
              <a:t>as a part of every child’s </a:t>
            </a:r>
          </a:p>
          <a:p>
            <a:r>
              <a:rPr lang="en-US" sz="3200" u="sng" dirty="0">
                <a:latin typeface="Times New Roman"/>
                <a:cs typeface="Times New Roman"/>
              </a:rPr>
              <a:t>education</a:t>
            </a:r>
            <a:r>
              <a:rPr lang="en-US" sz="3200" dirty="0">
                <a:latin typeface="Times New Roman"/>
                <a:cs typeface="Times New Roman"/>
              </a:rPr>
              <a:t>. </a:t>
            </a:r>
          </a:p>
          <a:p>
            <a:endParaRPr lang="en-US" sz="3200" dirty="0"/>
          </a:p>
        </p:txBody>
      </p:sp>
    </p:spTree>
    <p:extLst>
      <p:ext uri="{BB962C8B-B14F-4D97-AF65-F5344CB8AC3E}">
        <p14:creationId xmlns:p14="http://schemas.microsoft.com/office/powerpoint/2010/main" val="1073683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0"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1" name="Rectangle 4"/>
          <p:cNvSpPr>
            <a:spLocks noChangeArrowheads="1"/>
          </p:cNvSpPr>
          <p:nvPr/>
        </p:nvSpPr>
        <p:spPr bwMode="auto">
          <a:xfrm>
            <a:off x="0" y="-51440"/>
            <a:ext cx="9144000" cy="144655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spcBef>
                <a:spcPct val="20000"/>
              </a:spcBef>
              <a:buClr>
                <a:srgbClr val="FFCC00"/>
              </a:buClr>
            </a:pPr>
            <a:r>
              <a:rPr lang="en-US" sz="4000" dirty="0">
                <a:solidFill>
                  <a:srgbClr val="FFFF00"/>
                </a:solidFill>
                <a:effectLst>
                  <a:outerShdw blurRad="50800" dist="38100" dir="2700000">
                    <a:srgbClr val="000000">
                      <a:alpha val="43000"/>
                    </a:srgbClr>
                  </a:outerShdw>
                </a:effectLst>
                <a:latin typeface="Times New Roman"/>
                <a:cs typeface="Times New Roman"/>
              </a:rPr>
              <a:t>ESSA: So What’s Really New?</a:t>
            </a:r>
          </a:p>
          <a:p>
            <a:pPr algn="ctr">
              <a:spcBef>
                <a:spcPct val="20000"/>
              </a:spcBef>
              <a:buClr>
                <a:srgbClr val="FFCC00"/>
              </a:buClr>
            </a:pPr>
            <a:r>
              <a:rPr lang="en-US" sz="4000" dirty="0">
                <a:solidFill>
                  <a:srgbClr val="FFFF00"/>
                </a:solidFill>
                <a:effectLst>
                  <a:outerShdw blurRad="50800" dist="38100" dir="2700000">
                    <a:srgbClr val="000000">
                      <a:alpha val="43000"/>
                    </a:srgbClr>
                  </a:outerShdw>
                </a:effectLst>
                <a:latin typeface="Times New Roman"/>
                <a:cs typeface="Times New Roman"/>
              </a:rPr>
              <a:t>Another Education Law </a:t>
            </a:r>
            <a:r>
              <a:rPr lang="en-US" sz="4000" i="1" u="sng" dirty="0">
                <a:solidFill>
                  <a:srgbClr val="FFFF00"/>
                </a:solidFill>
                <a:effectLst>
                  <a:outerShdw blurRad="50800" dist="38100" dir="2700000">
                    <a:srgbClr val="000000">
                      <a:alpha val="43000"/>
                    </a:srgbClr>
                  </a:outerShdw>
                </a:effectLst>
                <a:latin typeface="Times New Roman"/>
                <a:cs typeface="Times New Roman"/>
              </a:rPr>
              <a:t>du Jour</a:t>
            </a:r>
            <a:r>
              <a:rPr lang="en-US" sz="4000" dirty="0">
                <a:solidFill>
                  <a:srgbClr val="FFFF00"/>
                </a:solidFill>
                <a:effectLst>
                  <a:outerShdw blurRad="50800" dist="38100" dir="2700000">
                    <a:srgbClr val="000000">
                      <a:alpha val="43000"/>
                    </a:srgbClr>
                  </a:outerShdw>
                </a:effectLst>
                <a:latin typeface="Times New Roman"/>
                <a:cs typeface="Times New Roman"/>
              </a:rPr>
              <a:t>?</a:t>
            </a:r>
          </a:p>
        </p:txBody>
      </p:sp>
      <p:sp>
        <p:nvSpPr>
          <p:cNvPr id="67592"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79888" name="Rectangle 16"/>
          <p:cNvSpPr>
            <a:spLocks noChangeArrowheads="1"/>
          </p:cNvSpPr>
          <p:nvPr/>
        </p:nvSpPr>
        <p:spPr bwMode="auto">
          <a:xfrm>
            <a:off x="0" y="1501777"/>
            <a:ext cx="9144000" cy="58477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3200" dirty="0">
                <a:latin typeface="Times New Roman"/>
                <a:cs typeface="Times New Roman"/>
              </a:rPr>
              <a:t>It ends the Federal School Improvement Strategies</a:t>
            </a:r>
          </a:p>
        </p:txBody>
      </p:sp>
      <p:pic>
        <p:nvPicPr>
          <p:cNvPr id="15" name="Picture 14"/>
          <p:cNvPicPr>
            <a:picLocks noChangeAspect="1"/>
          </p:cNvPicPr>
          <p:nvPr/>
        </p:nvPicPr>
        <p:blipFill>
          <a:blip r:embed="rId3"/>
          <a:stretch>
            <a:fillRect/>
          </a:stretch>
        </p:blipFill>
        <p:spPr>
          <a:xfrm>
            <a:off x="1372803" y="2392804"/>
            <a:ext cx="6398394" cy="4148636"/>
          </a:xfrm>
          <a:prstGeom prst="rect">
            <a:avLst/>
          </a:prstGeom>
        </p:spPr>
      </p:pic>
      <p:pic>
        <p:nvPicPr>
          <p:cNvPr id="17" name="Picture 16" descr="politics1.png"/>
          <p:cNvPicPr>
            <a:picLocks noChangeAspect="1"/>
          </p:cNvPicPr>
          <p:nvPr/>
        </p:nvPicPr>
        <p:blipFill>
          <a:blip r:embed="rId4"/>
          <a:stretch>
            <a:fillRect/>
          </a:stretch>
        </p:blipFill>
        <p:spPr>
          <a:xfrm>
            <a:off x="2300249" y="1961649"/>
            <a:ext cx="4586752" cy="29367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43"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
                                        <p:tgtEl>
                                          <p:spTgt spid="17"/>
                                        </p:tgtEl>
                                      </p:cBhvr>
                                    </p:animEffect>
                                    <p:anim calcmode="lin" valueType="num">
                                      <p:cBhvr>
                                        <p:cTn id="11" dur="400" fill="hold"/>
                                        <p:tgtEl>
                                          <p:spTgt spid="17"/>
                                        </p:tgtEl>
                                        <p:attrNameLst>
                                          <p:attrName>ppt_x</p:attrName>
                                        </p:attrNameLst>
                                      </p:cBhvr>
                                      <p:tavLst>
                                        <p:tav tm="0">
                                          <p:val>
                                            <p:strVal val="#ppt_x"/>
                                          </p:val>
                                        </p:tav>
                                        <p:tav tm="100000">
                                          <p:val>
                                            <p:strVal val="#ppt_x"/>
                                          </p:val>
                                        </p:tav>
                                      </p:tavLst>
                                    </p:anim>
                                    <p:anim calcmode="lin" valueType="num">
                                      <p:cBhvr>
                                        <p:cTn id="12" dur="400" fill="hold"/>
                                        <p:tgtEl>
                                          <p:spTgt spid="17"/>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0"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1" name="Rectangle 4"/>
          <p:cNvSpPr>
            <a:spLocks noChangeArrowheads="1"/>
          </p:cNvSpPr>
          <p:nvPr/>
        </p:nvSpPr>
        <p:spPr bwMode="auto">
          <a:xfrm>
            <a:off x="0" y="306215"/>
            <a:ext cx="9144000" cy="144655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spcBef>
                <a:spcPct val="20000"/>
              </a:spcBef>
              <a:buClr>
                <a:srgbClr val="FFCC00"/>
              </a:buClr>
            </a:pPr>
            <a:r>
              <a:rPr lang="en-US" sz="4000" dirty="0">
                <a:solidFill>
                  <a:srgbClr val="FFFF00"/>
                </a:solidFill>
                <a:effectLst>
                  <a:outerShdw blurRad="50800" dist="38100" dir="2700000">
                    <a:srgbClr val="000000">
                      <a:alpha val="43000"/>
                    </a:srgbClr>
                  </a:outerShdw>
                </a:effectLst>
                <a:latin typeface="Times New Roman"/>
                <a:cs typeface="Times New Roman"/>
              </a:rPr>
              <a:t>ESSA: So What’s Really New?</a:t>
            </a:r>
          </a:p>
          <a:p>
            <a:pPr algn="ctr">
              <a:spcBef>
                <a:spcPct val="20000"/>
              </a:spcBef>
              <a:buClr>
                <a:srgbClr val="FFCC00"/>
              </a:buClr>
            </a:pPr>
            <a:r>
              <a:rPr lang="en-US" sz="4000" dirty="0">
                <a:solidFill>
                  <a:srgbClr val="FFFF00"/>
                </a:solidFill>
                <a:effectLst>
                  <a:outerShdw blurRad="50800" dist="38100" dir="2700000">
                    <a:srgbClr val="000000">
                      <a:alpha val="43000"/>
                    </a:srgbClr>
                  </a:outerShdw>
                </a:effectLst>
                <a:latin typeface="Times New Roman"/>
                <a:cs typeface="Times New Roman"/>
              </a:rPr>
              <a:t>6 Big Deal Items!</a:t>
            </a:r>
          </a:p>
        </p:txBody>
      </p:sp>
      <p:sp>
        <p:nvSpPr>
          <p:cNvPr id="67592"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79885" name="Rectangle 13"/>
          <p:cNvSpPr>
            <a:spLocks noChangeArrowheads="1"/>
          </p:cNvSpPr>
          <p:nvPr/>
        </p:nvSpPr>
        <p:spPr bwMode="auto">
          <a:xfrm>
            <a:off x="0" y="1972120"/>
            <a:ext cx="9144000" cy="1569660"/>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971550" lvl="1" indent="-514350">
              <a:buAutoNum type="arabicPeriod"/>
            </a:pPr>
            <a:r>
              <a:rPr lang="en-US" sz="3200" dirty="0">
                <a:latin typeface="Times New Roman"/>
                <a:cs typeface="Times New Roman"/>
              </a:rPr>
              <a:t>A New and Clear Intent to Support Our Nation’s   </a:t>
            </a:r>
          </a:p>
          <a:p>
            <a:pPr marL="971550" lvl="1" indent="-514350"/>
            <a:r>
              <a:rPr lang="en-US" sz="3200" dirty="0">
                <a:latin typeface="Times New Roman"/>
                <a:cs typeface="Times New Roman"/>
              </a:rPr>
              <a:t>Schools Through a </a:t>
            </a:r>
            <a:r>
              <a:rPr lang="en-US" sz="3200" dirty="0">
                <a:solidFill>
                  <a:srgbClr val="FFFF00"/>
                </a:solidFill>
                <a:latin typeface="Times New Roman"/>
                <a:cs typeface="Times New Roman"/>
              </a:rPr>
              <a:t>Well-Rounded </a:t>
            </a:r>
            <a:r>
              <a:rPr lang="en-US" sz="3200" dirty="0">
                <a:latin typeface="Times New Roman"/>
                <a:cs typeface="Times New Roman"/>
              </a:rPr>
              <a:t>Education </a:t>
            </a:r>
          </a:p>
          <a:p>
            <a:endParaRPr lang="en-US" sz="3200" dirty="0">
              <a:latin typeface="Times New Roman"/>
              <a:cs typeface="Times New Roman"/>
            </a:endParaRPr>
          </a:p>
        </p:txBody>
      </p:sp>
      <p:sp>
        <p:nvSpPr>
          <p:cNvPr id="79886" name="Rectangle 14"/>
          <p:cNvSpPr>
            <a:spLocks noChangeArrowheads="1"/>
          </p:cNvSpPr>
          <p:nvPr/>
        </p:nvSpPr>
        <p:spPr bwMode="auto">
          <a:xfrm>
            <a:off x="0" y="3332327"/>
            <a:ext cx="9144000" cy="1569660"/>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lvl="1"/>
            <a:r>
              <a:rPr lang="en-US" sz="3200" dirty="0">
                <a:latin typeface="Times New Roman"/>
                <a:cs typeface="Times New Roman"/>
              </a:rPr>
              <a:t>2.  Enumeration of </a:t>
            </a:r>
            <a:r>
              <a:rPr lang="en-US" sz="3200" dirty="0">
                <a:solidFill>
                  <a:srgbClr val="FFFF00"/>
                </a:solidFill>
                <a:latin typeface="Times New Roman"/>
                <a:cs typeface="Times New Roman"/>
              </a:rPr>
              <a:t>Music </a:t>
            </a:r>
            <a:r>
              <a:rPr lang="en-US" sz="3200" dirty="0">
                <a:latin typeface="Times New Roman"/>
                <a:cs typeface="Times New Roman"/>
              </a:rPr>
              <a:t>as a </a:t>
            </a:r>
            <a:r>
              <a:rPr lang="en-US" sz="3200" dirty="0">
                <a:solidFill>
                  <a:srgbClr val="FFFF00"/>
                </a:solidFill>
                <a:latin typeface="Times New Roman"/>
                <a:cs typeface="Times New Roman"/>
              </a:rPr>
              <a:t>Well-Rounded </a:t>
            </a:r>
            <a:r>
              <a:rPr lang="en-US" sz="3200" dirty="0">
                <a:latin typeface="Times New Roman"/>
                <a:cs typeface="Times New Roman"/>
              </a:rPr>
              <a:t>Subject </a:t>
            </a:r>
          </a:p>
          <a:p>
            <a:endParaRPr lang="en-US" sz="3200" dirty="0">
              <a:latin typeface="Times New Roman"/>
              <a:cs typeface="Times New Roman"/>
            </a:endParaRPr>
          </a:p>
        </p:txBody>
      </p:sp>
      <p:sp>
        <p:nvSpPr>
          <p:cNvPr id="79887" name="Rectangle 15"/>
          <p:cNvSpPr>
            <a:spLocks noChangeArrowheads="1"/>
          </p:cNvSpPr>
          <p:nvPr/>
        </p:nvSpPr>
        <p:spPr bwMode="auto">
          <a:xfrm>
            <a:off x="0" y="4743866"/>
            <a:ext cx="9144000" cy="1569660"/>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lvl="1"/>
            <a:r>
              <a:rPr lang="en-US" sz="3200" dirty="0">
                <a:latin typeface="Times New Roman"/>
                <a:cs typeface="Times New Roman"/>
              </a:rPr>
              <a:t>3.  Flexibility of Title I funds to support a </a:t>
            </a:r>
          </a:p>
          <a:p>
            <a:r>
              <a:rPr lang="en-US" sz="3200" dirty="0">
                <a:solidFill>
                  <a:srgbClr val="FFFF00"/>
                </a:solidFill>
                <a:latin typeface="Times New Roman"/>
                <a:cs typeface="Times New Roman"/>
              </a:rPr>
              <a:t>	well-rounded </a:t>
            </a:r>
            <a:r>
              <a:rPr lang="en-US" sz="3200" dirty="0">
                <a:latin typeface="Times New Roman"/>
                <a:cs typeface="Times New Roman"/>
              </a:rPr>
              <a:t>education (ergo, </a:t>
            </a:r>
            <a:r>
              <a:rPr lang="en-US" sz="3200" dirty="0">
                <a:solidFill>
                  <a:srgbClr val="FFFF00"/>
                </a:solidFill>
                <a:latin typeface="Times New Roman"/>
                <a:cs typeface="Times New Roman"/>
              </a:rPr>
              <a:t>Music </a:t>
            </a:r>
            <a:r>
              <a:rPr lang="en-US" sz="3200" dirty="0">
                <a:latin typeface="Times New Roman"/>
                <a:cs typeface="Times New Roman"/>
              </a:rPr>
              <a:t>Education) </a:t>
            </a:r>
          </a:p>
          <a:p>
            <a:endParaRPr lang="en-US" sz="3200" dirty="0">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9885"/>
                                        </p:tgtEl>
                                        <p:attrNameLst>
                                          <p:attrName>style.visibility</p:attrName>
                                        </p:attrNameLst>
                                      </p:cBhvr>
                                      <p:to>
                                        <p:strVal val="visible"/>
                                      </p:to>
                                    </p:set>
                                    <p:anim calcmode="lin" valueType="num">
                                      <p:cBhvr additive="base">
                                        <p:cTn id="7" dur="1000" fill="hold"/>
                                        <p:tgtEl>
                                          <p:spTgt spid="79885"/>
                                        </p:tgtEl>
                                        <p:attrNameLst>
                                          <p:attrName>ppt_x</p:attrName>
                                        </p:attrNameLst>
                                      </p:cBhvr>
                                      <p:tavLst>
                                        <p:tav tm="0">
                                          <p:val>
                                            <p:strVal val="1+#ppt_w/2"/>
                                          </p:val>
                                        </p:tav>
                                        <p:tav tm="100000">
                                          <p:val>
                                            <p:strVal val="#ppt_x"/>
                                          </p:val>
                                        </p:tav>
                                      </p:tavLst>
                                    </p:anim>
                                    <p:anim calcmode="lin" valueType="num">
                                      <p:cBhvr additive="base">
                                        <p:cTn id="8" dur="1000" fill="hold"/>
                                        <p:tgtEl>
                                          <p:spTgt spid="798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9886"/>
                                        </p:tgtEl>
                                        <p:attrNameLst>
                                          <p:attrName>style.visibility</p:attrName>
                                        </p:attrNameLst>
                                      </p:cBhvr>
                                      <p:to>
                                        <p:strVal val="visible"/>
                                      </p:to>
                                    </p:set>
                                    <p:anim calcmode="lin" valueType="num">
                                      <p:cBhvr additive="base">
                                        <p:cTn id="13" dur="1000" fill="hold"/>
                                        <p:tgtEl>
                                          <p:spTgt spid="79886"/>
                                        </p:tgtEl>
                                        <p:attrNameLst>
                                          <p:attrName>ppt_x</p:attrName>
                                        </p:attrNameLst>
                                      </p:cBhvr>
                                      <p:tavLst>
                                        <p:tav tm="0">
                                          <p:val>
                                            <p:strVal val="1+#ppt_w/2"/>
                                          </p:val>
                                        </p:tav>
                                        <p:tav tm="100000">
                                          <p:val>
                                            <p:strVal val="#ppt_x"/>
                                          </p:val>
                                        </p:tav>
                                      </p:tavLst>
                                    </p:anim>
                                    <p:anim calcmode="lin" valueType="num">
                                      <p:cBhvr additive="base">
                                        <p:cTn id="14" dur="1000" fill="hold"/>
                                        <p:tgtEl>
                                          <p:spTgt spid="7988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9887"/>
                                        </p:tgtEl>
                                        <p:attrNameLst>
                                          <p:attrName>style.visibility</p:attrName>
                                        </p:attrNameLst>
                                      </p:cBhvr>
                                      <p:to>
                                        <p:strVal val="visible"/>
                                      </p:to>
                                    </p:set>
                                    <p:anim calcmode="lin" valueType="num">
                                      <p:cBhvr additive="base">
                                        <p:cTn id="19" dur="1000" fill="hold"/>
                                        <p:tgtEl>
                                          <p:spTgt spid="79887"/>
                                        </p:tgtEl>
                                        <p:attrNameLst>
                                          <p:attrName>ppt_x</p:attrName>
                                        </p:attrNameLst>
                                      </p:cBhvr>
                                      <p:tavLst>
                                        <p:tav tm="0">
                                          <p:val>
                                            <p:strVal val="1+#ppt_w/2"/>
                                          </p:val>
                                        </p:tav>
                                        <p:tav tm="100000">
                                          <p:val>
                                            <p:strVal val="#ppt_x"/>
                                          </p:val>
                                        </p:tav>
                                      </p:tavLst>
                                    </p:anim>
                                    <p:anim calcmode="lin" valueType="num">
                                      <p:cBhvr additive="base">
                                        <p:cTn id="20" dur="1000" fill="hold"/>
                                        <p:tgtEl>
                                          <p:spTgt spid="798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5" grpId="0"/>
      <p:bldP spid="79886" grpId="0"/>
      <p:bldP spid="7988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0"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1" name="Rectangle 4"/>
          <p:cNvSpPr>
            <a:spLocks noChangeArrowheads="1"/>
          </p:cNvSpPr>
          <p:nvPr/>
        </p:nvSpPr>
        <p:spPr bwMode="auto">
          <a:xfrm>
            <a:off x="0" y="306215"/>
            <a:ext cx="9144000" cy="144655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spcBef>
                <a:spcPct val="20000"/>
              </a:spcBef>
              <a:buClr>
                <a:srgbClr val="FFCC00"/>
              </a:buClr>
            </a:pPr>
            <a:r>
              <a:rPr lang="en-US" sz="4000" dirty="0">
                <a:solidFill>
                  <a:srgbClr val="FFFF00"/>
                </a:solidFill>
                <a:effectLst>
                  <a:outerShdw blurRad="50800" dist="38100" dir="2700000">
                    <a:srgbClr val="000000">
                      <a:alpha val="43000"/>
                    </a:srgbClr>
                  </a:outerShdw>
                </a:effectLst>
                <a:latin typeface="Times New Roman"/>
                <a:cs typeface="Times New Roman"/>
              </a:rPr>
              <a:t>ESSA: So What’s Really New?</a:t>
            </a:r>
          </a:p>
          <a:p>
            <a:pPr algn="ctr">
              <a:spcBef>
                <a:spcPct val="20000"/>
              </a:spcBef>
              <a:buClr>
                <a:srgbClr val="FFCC00"/>
              </a:buClr>
            </a:pPr>
            <a:r>
              <a:rPr lang="en-US" sz="4000" dirty="0">
                <a:solidFill>
                  <a:srgbClr val="FFFF00"/>
                </a:solidFill>
                <a:effectLst>
                  <a:outerShdw blurRad="50800" dist="38100" dir="2700000">
                    <a:srgbClr val="000000">
                      <a:alpha val="43000"/>
                    </a:srgbClr>
                  </a:outerShdw>
                </a:effectLst>
                <a:latin typeface="Times New Roman"/>
                <a:cs typeface="Times New Roman"/>
              </a:rPr>
              <a:t>6 Big Deal Items!</a:t>
            </a:r>
          </a:p>
        </p:txBody>
      </p:sp>
      <p:sp>
        <p:nvSpPr>
          <p:cNvPr id="67592"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79885" name="Rectangle 13"/>
          <p:cNvSpPr>
            <a:spLocks noChangeArrowheads="1"/>
          </p:cNvSpPr>
          <p:nvPr/>
        </p:nvSpPr>
        <p:spPr bwMode="auto">
          <a:xfrm>
            <a:off x="0" y="3497580"/>
            <a:ext cx="9144000" cy="1077218"/>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lvl="1"/>
            <a:r>
              <a:rPr lang="en-US" sz="3200" dirty="0">
                <a:latin typeface="Times New Roman"/>
                <a:cs typeface="Times New Roman"/>
              </a:rPr>
              <a:t>5.  Flexible Accountability Systems </a:t>
            </a:r>
          </a:p>
          <a:p>
            <a:endParaRPr lang="en-US" sz="3200" dirty="0">
              <a:latin typeface="Times New Roman"/>
              <a:cs typeface="Times New Roman"/>
            </a:endParaRPr>
          </a:p>
        </p:txBody>
      </p:sp>
      <p:sp>
        <p:nvSpPr>
          <p:cNvPr id="79886" name="Rectangle 14"/>
          <p:cNvSpPr>
            <a:spLocks noChangeArrowheads="1"/>
          </p:cNvSpPr>
          <p:nvPr/>
        </p:nvSpPr>
        <p:spPr bwMode="auto">
          <a:xfrm>
            <a:off x="27" y="4574798"/>
            <a:ext cx="9328666" cy="1569660"/>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lvl="1"/>
            <a:r>
              <a:rPr lang="en-US" sz="3200" dirty="0">
                <a:latin typeface="Times New Roman"/>
                <a:cs typeface="Times New Roman"/>
              </a:rPr>
              <a:t>6.  Protection from “Pull Outs” (well. . .sort of)</a:t>
            </a:r>
          </a:p>
          <a:p>
            <a:endParaRPr lang="en-US" sz="3200" dirty="0">
              <a:latin typeface="Times New Roman"/>
              <a:cs typeface="Times New Roman"/>
            </a:endParaRPr>
          </a:p>
          <a:p>
            <a:endParaRPr lang="en-US" sz="3200" dirty="0">
              <a:latin typeface="Times New Roman"/>
              <a:cs typeface="Times New Roman"/>
            </a:endParaRPr>
          </a:p>
        </p:txBody>
      </p:sp>
      <p:sp>
        <p:nvSpPr>
          <p:cNvPr id="13" name="Rectangle 15"/>
          <p:cNvSpPr>
            <a:spLocks noChangeArrowheads="1"/>
          </p:cNvSpPr>
          <p:nvPr/>
        </p:nvSpPr>
        <p:spPr bwMode="auto">
          <a:xfrm>
            <a:off x="0" y="2078415"/>
            <a:ext cx="9144000" cy="156966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lvl="1"/>
            <a:r>
              <a:rPr lang="en-US" sz="3200" dirty="0">
                <a:latin typeface="Times New Roman"/>
                <a:cs typeface="Times New Roman"/>
              </a:rPr>
              <a:t>4.  Increased Funding/Professional Development for </a:t>
            </a:r>
            <a:r>
              <a:rPr lang="en-US" sz="3200" dirty="0">
                <a:solidFill>
                  <a:srgbClr val="FFFF00"/>
                </a:solidFill>
                <a:latin typeface="Times New Roman"/>
                <a:cs typeface="Times New Roman"/>
              </a:rPr>
              <a:t>Music </a:t>
            </a:r>
            <a:r>
              <a:rPr lang="en-US" sz="3200" dirty="0">
                <a:latin typeface="Times New Roman"/>
                <a:cs typeface="Times New Roman"/>
              </a:rPr>
              <a:t>Educators through Title IV funding</a:t>
            </a:r>
          </a:p>
          <a:p>
            <a:endParaRPr lang="en-US" sz="3200" dirty="0">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9885"/>
                                        </p:tgtEl>
                                        <p:attrNameLst>
                                          <p:attrName>style.visibility</p:attrName>
                                        </p:attrNameLst>
                                      </p:cBhvr>
                                      <p:to>
                                        <p:strVal val="visible"/>
                                      </p:to>
                                    </p:set>
                                    <p:animEffect transition="in" filter="fade">
                                      <p:cBhvr>
                                        <p:cTn id="15" dur="1000"/>
                                        <p:tgtEl>
                                          <p:spTgt spid="79885"/>
                                        </p:tgtEl>
                                      </p:cBhvr>
                                    </p:animEffect>
                                    <p:anim calcmode="lin" valueType="num">
                                      <p:cBhvr>
                                        <p:cTn id="16" dur="1000" fill="hold"/>
                                        <p:tgtEl>
                                          <p:spTgt spid="79885"/>
                                        </p:tgtEl>
                                        <p:attrNameLst>
                                          <p:attrName>ppt_x</p:attrName>
                                        </p:attrNameLst>
                                      </p:cBhvr>
                                      <p:tavLst>
                                        <p:tav tm="0">
                                          <p:val>
                                            <p:strVal val="#ppt_x"/>
                                          </p:val>
                                        </p:tav>
                                        <p:tav tm="100000">
                                          <p:val>
                                            <p:strVal val="#ppt_x"/>
                                          </p:val>
                                        </p:tav>
                                      </p:tavLst>
                                    </p:anim>
                                    <p:anim calcmode="lin" valueType="num">
                                      <p:cBhvr>
                                        <p:cTn id="17" dur="900" decel="100000" fill="hold"/>
                                        <p:tgtEl>
                                          <p:spTgt spid="7988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988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79886"/>
                                        </p:tgtEl>
                                        <p:attrNameLst>
                                          <p:attrName>style.visibility</p:attrName>
                                        </p:attrNameLst>
                                      </p:cBhvr>
                                      <p:to>
                                        <p:strVal val="visible"/>
                                      </p:to>
                                    </p:set>
                                    <p:animEffect transition="in" filter="fade">
                                      <p:cBhvr>
                                        <p:cTn id="23" dur="1000"/>
                                        <p:tgtEl>
                                          <p:spTgt spid="79886"/>
                                        </p:tgtEl>
                                      </p:cBhvr>
                                    </p:animEffect>
                                    <p:anim calcmode="lin" valueType="num">
                                      <p:cBhvr>
                                        <p:cTn id="24" dur="1000" fill="hold"/>
                                        <p:tgtEl>
                                          <p:spTgt spid="79886"/>
                                        </p:tgtEl>
                                        <p:attrNameLst>
                                          <p:attrName>ppt_x</p:attrName>
                                        </p:attrNameLst>
                                      </p:cBhvr>
                                      <p:tavLst>
                                        <p:tav tm="0">
                                          <p:val>
                                            <p:strVal val="#ppt_x"/>
                                          </p:val>
                                        </p:tav>
                                        <p:tav tm="100000">
                                          <p:val>
                                            <p:strVal val="#ppt_x"/>
                                          </p:val>
                                        </p:tav>
                                      </p:tavLst>
                                    </p:anim>
                                    <p:anim calcmode="lin" valueType="num">
                                      <p:cBhvr>
                                        <p:cTn id="25" dur="900" decel="100000" fill="hold"/>
                                        <p:tgtEl>
                                          <p:spTgt spid="7988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988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5" grpId="0"/>
      <p:bldP spid="79886"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194352"/>
            <a:ext cx="9144000" cy="1224951"/>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000" dirty="0">
                <a:solidFill>
                  <a:srgbClr val="FFFF00"/>
                </a:solidFill>
                <a:effectLst>
                  <a:outerShdw blurRad="50800" dist="38100" dir="2700000">
                    <a:srgbClr val="000000">
                      <a:alpha val="43000"/>
                    </a:srgbClr>
                  </a:outerShdw>
                </a:effectLst>
                <a:latin typeface="Times New Roman"/>
                <a:cs typeface="Times New Roman"/>
              </a:rPr>
              <a:t>2. Engage Your Principal </a:t>
            </a:r>
            <a:r>
              <a:rPr lang="en-US" sz="4000" u="sng" dirty="0">
                <a:solidFill>
                  <a:srgbClr val="FFFF00"/>
                </a:solidFill>
                <a:effectLst>
                  <a:outerShdw blurRad="50800" dist="38100" dir="2700000">
                    <a:srgbClr val="000000">
                      <a:alpha val="43000"/>
                    </a:srgbClr>
                  </a:outerShdw>
                </a:effectLst>
                <a:latin typeface="Times New Roman"/>
                <a:cs typeface="Times New Roman"/>
              </a:rPr>
              <a:t>Directly</a:t>
            </a:r>
            <a:endParaRPr lang="en-US" sz="4000" i="1" u="sng" dirty="0">
              <a:effectLst>
                <a:outerShdw blurRad="50800" dist="38100" dir="2700000">
                  <a:srgbClr val="000000">
                    <a:alpha val="43000"/>
                  </a:srgbClr>
                </a:outerShdw>
              </a:effectLst>
              <a:latin typeface="Times New Roman"/>
              <a:cs typeface="Times New Roman"/>
            </a:endParaRPr>
          </a:p>
          <a:p>
            <a:pPr eaLnBrk="1" hangingPunct="1">
              <a:spcBef>
                <a:spcPct val="20000"/>
              </a:spcBef>
              <a:buClr>
                <a:srgbClr val="FFCC00"/>
              </a:buClr>
              <a:buFont typeface="Wingdings" pitchFamily="-104" charset="2"/>
              <a:buNone/>
            </a:pPr>
            <a:endParaRPr lang="en-US" sz="2800" i="1" dirty="0">
              <a:solidFill>
                <a:srgbClr val="FFFF00"/>
              </a:solidFill>
              <a:latin typeface="Times New Roman"/>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1" name="Rectangle 10"/>
          <p:cNvSpPr>
            <a:spLocks noChangeArrowheads="1"/>
          </p:cNvSpPr>
          <p:nvPr/>
        </p:nvSpPr>
        <p:spPr bwMode="auto">
          <a:xfrm>
            <a:off x="685799" y="1591306"/>
            <a:ext cx="7748647" cy="2246769"/>
          </a:xfrm>
          <a:prstGeom prst="rect">
            <a:avLst/>
          </a:prstGeom>
          <a:noFill/>
          <a:ln w="9525">
            <a:noFill/>
            <a:miter lim="800000"/>
            <a:headEnd/>
            <a:tailEnd/>
          </a:ln>
        </p:spPr>
        <p:txBody>
          <a:bodyPr wrap="square">
            <a:prstTxWarp prst="textNoShape">
              <a:avLst/>
            </a:prstTxWarp>
            <a:spAutoFit/>
          </a:bodyPr>
          <a:lstStyle/>
          <a:p>
            <a:pPr marL="457200" indent="-457200"/>
            <a:r>
              <a:rPr lang="en-US" sz="3600" dirty="0">
                <a:effectLst>
                  <a:outerShdw blurRad="50800" dist="38100" dir="2700000">
                    <a:srgbClr val="000000">
                      <a:alpha val="43000"/>
                    </a:srgbClr>
                  </a:outerShdw>
                </a:effectLst>
                <a:latin typeface="Times New Roman"/>
                <a:cs typeface="Times New Roman"/>
              </a:rPr>
              <a:t>Come on down. . .</a:t>
            </a:r>
          </a:p>
          <a:p>
            <a:pPr marL="457200" indent="-457200"/>
            <a:endParaRPr lang="en-US" sz="3200" dirty="0">
              <a:effectLst>
                <a:outerShdw blurRad="50800" dist="38100" dir="2700000">
                  <a:srgbClr val="000000">
                    <a:alpha val="43000"/>
                  </a:srgbClr>
                </a:outerShdw>
              </a:effectLst>
              <a:latin typeface="Times New Roman"/>
              <a:cs typeface="Times New Roman"/>
            </a:endParaRPr>
          </a:p>
          <a:p>
            <a:pPr marL="457200" indent="-457200"/>
            <a:r>
              <a:rPr lang="en-US" sz="3600" dirty="0">
                <a:effectLst>
                  <a:outerShdw blurRad="50800" dist="38100" dir="2700000">
                    <a:srgbClr val="000000">
                      <a:alpha val="43000"/>
                    </a:srgbClr>
                  </a:outerShdw>
                </a:effectLst>
                <a:latin typeface="Times New Roman"/>
                <a:cs typeface="Times New Roman"/>
              </a:rPr>
              <a:t>“Help me give out </a:t>
            </a:r>
          </a:p>
          <a:p>
            <a:pPr marL="457200" indent="-457200"/>
            <a:r>
              <a:rPr lang="en-US" sz="3600" dirty="0">
                <a:effectLst>
                  <a:outerShdw blurRad="50800" dist="38100" dir="2700000">
                    <a:srgbClr val="000000">
                      <a:alpha val="43000"/>
                    </a:srgbClr>
                  </a:outerShdw>
                </a:effectLst>
                <a:latin typeface="Times New Roman"/>
                <a:cs typeface="Times New Roman"/>
              </a:rPr>
              <a:t>instruments to the kids!”</a:t>
            </a:r>
          </a:p>
        </p:txBody>
      </p:sp>
      <p:pic>
        <p:nvPicPr>
          <p:cNvPr id="12" name="Picture 11" descr="Cute Little Girl copy.JPG"/>
          <p:cNvPicPr>
            <a:picLocks noChangeAspect="1"/>
          </p:cNvPicPr>
          <p:nvPr/>
        </p:nvPicPr>
        <p:blipFill>
          <a:blip r:embed="rId3"/>
          <a:stretch>
            <a:fillRect/>
          </a:stretch>
        </p:blipFill>
        <p:spPr>
          <a:xfrm flipH="1">
            <a:off x="5495635" y="2135160"/>
            <a:ext cx="3120381" cy="39647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194352"/>
            <a:ext cx="9144000" cy="1224951"/>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000" dirty="0">
                <a:solidFill>
                  <a:srgbClr val="FFFF00"/>
                </a:solidFill>
                <a:effectLst>
                  <a:outerShdw blurRad="50800" dist="38100" dir="2700000">
                    <a:srgbClr val="000000">
                      <a:alpha val="43000"/>
                    </a:srgbClr>
                  </a:outerShdw>
                </a:effectLst>
                <a:latin typeface="Times New Roman"/>
                <a:cs typeface="Times New Roman"/>
              </a:rPr>
              <a:t>2. Engage Your Principal </a:t>
            </a:r>
            <a:r>
              <a:rPr lang="en-US" sz="4000" u="sng" dirty="0">
                <a:solidFill>
                  <a:srgbClr val="FFFF00"/>
                </a:solidFill>
                <a:effectLst>
                  <a:outerShdw blurRad="50800" dist="38100" dir="2700000">
                    <a:srgbClr val="000000">
                      <a:alpha val="43000"/>
                    </a:srgbClr>
                  </a:outerShdw>
                </a:effectLst>
                <a:latin typeface="Times New Roman"/>
                <a:cs typeface="Times New Roman"/>
              </a:rPr>
              <a:t>Directly</a:t>
            </a:r>
            <a:endParaRPr lang="en-US" sz="4000" i="1" u="sng" dirty="0">
              <a:effectLst>
                <a:outerShdw blurRad="50800" dist="38100" dir="2700000">
                  <a:srgbClr val="000000">
                    <a:alpha val="43000"/>
                  </a:srgbClr>
                </a:outerShdw>
              </a:effectLst>
              <a:latin typeface="Times New Roman"/>
              <a:cs typeface="Times New Roman"/>
            </a:endParaRPr>
          </a:p>
          <a:p>
            <a:pPr eaLnBrk="1" hangingPunct="1">
              <a:spcBef>
                <a:spcPct val="20000"/>
              </a:spcBef>
              <a:buClr>
                <a:srgbClr val="FFCC00"/>
              </a:buClr>
              <a:buFont typeface="Wingdings" pitchFamily="-104" charset="2"/>
              <a:buNone/>
            </a:pPr>
            <a:endParaRPr lang="en-US" sz="2800" i="1" dirty="0">
              <a:solidFill>
                <a:srgbClr val="FFFF00"/>
              </a:solidFill>
              <a:latin typeface="Times New Roman"/>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1" name="Rectangle 10"/>
          <p:cNvSpPr>
            <a:spLocks noChangeArrowheads="1"/>
          </p:cNvSpPr>
          <p:nvPr/>
        </p:nvSpPr>
        <p:spPr bwMode="auto">
          <a:xfrm>
            <a:off x="641866" y="922211"/>
            <a:ext cx="8144225" cy="1969770"/>
          </a:xfrm>
          <a:prstGeom prst="rect">
            <a:avLst/>
          </a:prstGeom>
          <a:noFill/>
          <a:ln w="9525">
            <a:noFill/>
            <a:miter lim="800000"/>
            <a:headEnd/>
            <a:tailEnd/>
          </a:ln>
        </p:spPr>
        <p:txBody>
          <a:bodyPr wrap="square">
            <a:prstTxWarp prst="textNoShape">
              <a:avLst/>
            </a:prstTxWarp>
            <a:spAutoFit/>
          </a:bodyPr>
          <a:lstStyle/>
          <a:p>
            <a:pPr marL="457200" indent="-457200"/>
            <a:r>
              <a:rPr lang="en-US" sz="3600" dirty="0">
                <a:effectLst>
                  <a:outerShdw blurRad="50800" dist="38100" dir="2700000">
                    <a:srgbClr val="000000">
                      <a:alpha val="43000"/>
                    </a:srgbClr>
                  </a:outerShdw>
                </a:effectLst>
                <a:latin typeface="Times New Roman"/>
                <a:cs typeface="Times New Roman"/>
              </a:rPr>
              <a:t>Come on down. . .</a:t>
            </a:r>
          </a:p>
          <a:p>
            <a:pPr marL="457200" indent="-457200"/>
            <a:endParaRPr lang="en-US" sz="1400" dirty="0">
              <a:effectLst>
                <a:outerShdw blurRad="50800" dist="38100" dir="2700000">
                  <a:srgbClr val="000000">
                    <a:alpha val="43000"/>
                  </a:srgbClr>
                </a:outerShdw>
              </a:effectLst>
              <a:latin typeface="Times New Roman"/>
              <a:cs typeface="Times New Roman"/>
            </a:endParaRPr>
          </a:p>
          <a:p>
            <a:pPr marL="457200" indent="-457200"/>
            <a:r>
              <a:rPr lang="en-US" sz="3600" dirty="0">
                <a:effectLst>
                  <a:outerShdw blurRad="50800" dist="38100" dir="2700000">
                    <a:srgbClr val="000000">
                      <a:alpha val="43000"/>
                    </a:srgbClr>
                  </a:outerShdw>
                </a:effectLst>
                <a:latin typeface="Times New Roman"/>
                <a:cs typeface="Times New Roman"/>
              </a:rPr>
              <a:t>“I need an audience to help the students prepare for…”</a:t>
            </a:r>
          </a:p>
        </p:txBody>
      </p:sp>
      <p:pic>
        <p:nvPicPr>
          <p:cNvPr id="13" name="Picture 12"/>
          <p:cNvPicPr>
            <a:picLocks noChangeAspect="1"/>
          </p:cNvPicPr>
          <p:nvPr/>
        </p:nvPicPr>
        <p:blipFill>
          <a:blip r:embed="rId3"/>
          <a:stretch>
            <a:fillRect/>
          </a:stretch>
        </p:blipFill>
        <p:spPr>
          <a:xfrm>
            <a:off x="2053565" y="3049485"/>
            <a:ext cx="5083050" cy="32912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194352"/>
            <a:ext cx="9144000" cy="1224951"/>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000" dirty="0">
                <a:solidFill>
                  <a:srgbClr val="FFFF00"/>
                </a:solidFill>
                <a:effectLst>
                  <a:outerShdw blurRad="50800" dist="38100" dir="2700000">
                    <a:srgbClr val="000000">
                      <a:alpha val="43000"/>
                    </a:srgbClr>
                  </a:outerShdw>
                </a:effectLst>
                <a:latin typeface="Times New Roman"/>
                <a:cs typeface="Times New Roman"/>
              </a:rPr>
              <a:t>2. Engage Your Principal </a:t>
            </a:r>
            <a:r>
              <a:rPr lang="en-US" sz="4000" u="sng" dirty="0">
                <a:solidFill>
                  <a:srgbClr val="FFFF00"/>
                </a:solidFill>
                <a:effectLst>
                  <a:outerShdw blurRad="50800" dist="38100" dir="2700000">
                    <a:srgbClr val="000000">
                      <a:alpha val="43000"/>
                    </a:srgbClr>
                  </a:outerShdw>
                </a:effectLst>
                <a:latin typeface="Times New Roman"/>
                <a:cs typeface="Times New Roman"/>
              </a:rPr>
              <a:t>Directly</a:t>
            </a:r>
            <a:endParaRPr lang="en-US" sz="4000" i="1" u="sng" dirty="0">
              <a:effectLst>
                <a:outerShdw blurRad="50800" dist="38100" dir="2700000">
                  <a:srgbClr val="000000">
                    <a:alpha val="43000"/>
                  </a:srgbClr>
                </a:outerShdw>
              </a:effectLst>
              <a:latin typeface="Times New Roman"/>
              <a:cs typeface="Times New Roman"/>
            </a:endParaRPr>
          </a:p>
          <a:p>
            <a:pPr eaLnBrk="1" hangingPunct="1">
              <a:spcBef>
                <a:spcPct val="20000"/>
              </a:spcBef>
              <a:buClr>
                <a:srgbClr val="FFCC00"/>
              </a:buClr>
              <a:buFont typeface="Wingdings" pitchFamily="-104" charset="2"/>
              <a:buNone/>
            </a:pPr>
            <a:endParaRPr lang="en-US" sz="2800" i="1" dirty="0">
              <a:solidFill>
                <a:srgbClr val="FFFF00"/>
              </a:solidFill>
              <a:latin typeface="Times New Roman"/>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1" name="Rectangle 10"/>
          <p:cNvSpPr>
            <a:spLocks noChangeArrowheads="1"/>
          </p:cNvSpPr>
          <p:nvPr/>
        </p:nvSpPr>
        <p:spPr bwMode="auto">
          <a:xfrm>
            <a:off x="641865" y="922211"/>
            <a:ext cx="8213499" cy="1938992"/>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r>
              <a:rPr lang="en-US" sz="3200" dirty="0">
                <a:latin typeface="Times New Roman"/>
                <a:cs typeface="Times New Roman"/>
              </a:rPr>
              <a:t>      </a:t>
            </a:r>
            <a:r>
              <a:rPr lang="en-US" sz="3600" dirty="0">
                <a:latin typeface="Times New Roman"/>
                <a:cs typeface="Times New Roman"/>
              </a:rPr>
              <a:t>Come on down. . .</a:t>
            </a:r>
          </a:p>
          <a:p>
            <a:pPr marL="457200" indent="-457200"/>
            <a:endParaRPr lang="en-US" sz="1200" dirty="0">
              <a:latin typeface="Times New Roman"/>
              <a:cs typeface="Times New Roman"/>
            </a:endParaRPr>
          </a:p>
          <a:p>
            <a:pPr marL="457200" indent="-457200"/>
            <a:r>
              <a:rPr lang="en-US" sz="3600" dirty="0">
                <a:latin typeface="Times New Roman"/>
                <a:cs typeface="Times New Roman"/>
              </a:rPr>
              <a:t>“Could you give a presentation to the Booster Parents?”</a:t>
            </a:r>
          </a:p>
        </p:txBody>
      </p:sp>
      <p:pic>
        <p:nvPicPr>
          <p:cNvPr id="12" name="Picture 11"/>
          <p:cNvPicPr>
            <a:picLocks noChangeAspect="1"/>
          </p:cNvPicPr>
          <p:nvPr/>
        </p:nvPicPr>
        <p:blipFill>
          <a:blip r:embed="rId3"/>
          <a:stretch>
            <a:fillRect/>
          </a:stretch>
        </p:blipFill>
        <p:spPr>
          <a:xfrm>
            <a:off x="2324600" y="2861203"/>
            <a:ext cx="4683505" cy="3707870"/>
          </a:xfrm>
          <a:prstGeom prst="rect">
            <a:avLst/>
          </a:prstGeom>
          <a:ln>
            <a:noFill/>
          </a:ln>
          <a:effectLst>
            <a:softEdge rad="112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194352"/>
            <a:ext cx="9144000" cy="1224951"/>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000" dirty="0">
                <a:solidFill>
                  <a:srgbClr val="FFFF00"/>
                </a:solidFill>
                <a:effectLst>
                  <a:outerShdw blurRad="50800" dist="38100" dir="2700000">
                    <a:srgbClr val="000000">
                      <a:alpha val="43000"/>
                    </a:srgbClr>
                  </a:outerShdw>
                </a:effectLst>
                <a:latin typeface="Times New Roman"/>
                <a:cs typeface="Times New Roman"/>
              </a:rPr>
              <a:t>2. Engage Your Principal </a:t>
            </a:r>
            <a:r>
              <a:rPr lang="en-US" sz="4000" u="sng" dirty="0">
                <a:solidFill>
                  <a:srgbClr val="FFFF00"/>
                </a:solidFill>
                <a:effectLst>
                  <a:outerShdw blurRad="50800" dist="38100" dir="2700000">
                    <a:srgbClr val="000000">
                      <a:alpha val="43000"/>
                    </a:srgbClr>
                  </a:outerShdw>
                </a:effectLst>
                <a:latin typeface="Times New Roman"/>
                <a:cs typeface="Times New Roman"/>
              </a:rPr>
              <a:t>Directly</a:t>
            </a:r>
            <a:endParaRPr lang="en-US" sz="4000" i="1" u="sng" dirty="0">
              <a:effectLst>
                <a:outerShdw blurRad="50800" dist="38100" dir="2700000">
                  <a:srgbClr val="000000">
                    <a:alpha val="43000"/>
                  </a:srgbClr>
                </a:outerShdw>
              </a:effectLst>
              <a:latin typeface="Times New Roman"/>
              <a:cs typeface="Times New Roman"/>
            </a:endParaRPr>
          </a:p>
          <a:p>
            <a:pPr eaLnBrk="1" hangingPunct="1">
              <a:spcBef>
                <a:spcPct val="20000"/>
              </a:spcBef>
              <a:buClr>
                <a:srgbClr val="FFCC00"/>
              </a:buClr>
              <a:buFont typeface="Wingdings" pitchFamily="-104" charset="2"/>
              <a:buNone/>
            </a:pPr>
            <a:endParaRPr lang="en-US" sz="2800" i="1" dirty="0">
              <a:solidFill>
                <a:srgbClr val="FFFF00"/>
              </a:solidFill>
              <a:latin typeface="Times New Roman"/>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1" name="Rectangle 10"/>
          <p:cNvSpPr>
            <a:spLocks noChangeArrowheads="1"/>
          </p:cNvSpPr>
          <p:nvPr/>
        </p:nvSpPr>
        <p:spPr bwMode="auto">
          <a:xfrm>
            <a:off x="-273079" y="1828800"/>
            <a:ext cx="4845079" cy="2941319"/>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3200" dirty="0">
                <a:effectLst>
                  <a:outerShdw blurRad="50800" dist="38100" dir="2700000">
                    <a:srgbClr val="000000">
                      <a:alpha val="43000"/>
                    </a:srgbClr>
                  </a:outerShdw>
                </a:effectLst>
                <a:latin typeface="Times New Roman"/>
                <a:cs typeface="Times New Roman"/>
              </a:rPr>
              <a:t>	</a:t>
            </a:r>
            <a:r>
              <a:rPr lang="en-US" sz="3600" dirty="0">
                <a:effectLst>
                  <a:outerShdw blurRad="50800" dist="38100" dir="2700000">
                    <a:srgbClr val="000000">
                      <a:alpha val="43000"/>
                    </a:srgbClr>
                  </a:outerShdw>
                </a:effectLst>
                <a:latin typeface="Times New Roman"/>
                <a:cs typeface="Times New Roman"/>
              </a:rPr>
              <a:t>“Could you provide </a:t>
            </a:r>
            <a:r>
              <a:rPr lang="en-US" sz="3600" dirty="0">
                <a:solidFill>
                  <a:srgbClr val="FFFF00"/>
                </a:solidFill>
                <a:effectLst>
                  <a:outerShdw blurRad="50800" dist="38100" dir="2700000">
                    <a:srgbClr val="000000">
                      <a:alpha val="43000"/>
                    </a:srgbClr>
                  </a:outerShdw>
                </a:effectLst>
                <a:latin typeface="Times New Roman"/>
                <a:cs typeface="Times New Roman"/>
              </a:rPr>
              <a:t>Opening Remarks </a:t>
            </a:r>
            <a:r>
              <a:rPr lang="en-US" sz="3600" dirty="0">
                <a:effectLst>
                  <a:outerShdw blurRad="50800" dist="38100" dir="2700000">
                    <a:srgbClr val="000000">
                      <a:alpha val="43000"/>
                    </a:srgbClr>
                  </a:outerShdw>
                </a:effectLst>
                <a:latin typeface="Times New Roman"/>
                <a:cs typeface="Times New Roman"/>
              </a:rPr>
              <a:t>at our upcoming concert?” </a:t>
            </a:r>
          </a:p>
          <a:p>
            <a:pPr marL="457200" indent="-457200">
              <a:lnSpc>
                <a:spcPct val="90000"/>
              </a:lnSpc>
              <a:spcBef>
                <a:spcPct val="20000"/>
              </a:spcBef>
              <a:buClr>
                <a:srgbClr val="FFCC00"/>
              </a:buClr>
            </a:pPr>
            <a:endParaRPr lang="en-US" dirty="0">
              <a:effectLst>
                <a:outerShdw blurRad="50800" dist="38100" dir="2700000">
                  <a:srgbClr val="000000">
                    <a:alpha val="43000"/>
                  </a:srgbClr>
                </a:outerShdw>
              </a:effectLst>
              <a:latin typeface="Times New Roman"/>
              <a:cs typeface="Times New Roman"/>
            </a:endParaRPr>
          </a:p>
          <a:p>
            <a:pPr marL="457200" indent="-457200">
              <a:lnSpc>
                <a:spcPct val="90000"/>
              </a:lnSpc>
              <a:spcBef>
                <a:spcPct val="20000"/>
              </a:spcBef>
              <a:buClr>
                <a:srgbClr val="FFCC00"/>
              </a:buClr>
            </a:pPr>
            <a:r>
              <a:rPr lang="en-US" sz="3200" dirty="0">
                <a:effectLst>
                  <a:outerShdw blurRad="50800" dist="38100" dir="2700000">
                    <a:srgbClr val="000000">
                      <a:alpha val="43000"/>
                    </a:srgbClr>
                  </a:outerShdw>
                </a:effectLst>
                <a:latin typeface="Times New Roman"/>
                <a:cs typeface="Times New Roman"/>
              </a:rPr>
              <a:t>	</a:t>
            </a:r>
          </a:p>
        </p:txBody>
      </p:sp>
      <p:pic>
        <p:nvPicPr>
          <p:cNvPr id="12" name="Picture 11"/>
          <p:cNvPicPr>
            <a:picLocks noChangeAspect="1"/>
          </p:cNvPicPr>
          <p:nvPr/>
        </p:nvPicPr>
        <p:blipFill>
          <a:blip r:embed="rId3"/>
          <a:stretch>
            <a:fillRect/>
          </a:stretch>
        </p:blipFill>
        <p:spPr>
          <a:xfrm>
            <a:off x="4382210" y="1116517"/>
            <a:ext cx="4075990" cy="306281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p:cNvSpPr txBox="1"/>
          <p:nvPr/>
        </p:nvSpPr>
        <p:spPr>
          <a:xfrm>
            <a:off x="273109" y="963074"/>
            <a:ext cx="3582907" cy="646331"/>
          </a:xfrm>
          <a:prstGeom prst="rect">
            <a:avLst/>
          </a:prstGeom>
          <a:noFill/>
        </p:spPr>
        <p:txBody>
          <a:bodyPr wrap="none" rtlCol="0">
            <a:spAutoFit/>
          </a:bodyPr>
          <a:lstStyle/>
          <a:p>
            <a:r>
              <a:rPr lang="en-US" sz="3600" dirty="0">
                <a:latin typeface="Times New Roman"/>
                <a:cs typeface="Times New Roman"/>
              </a:rPr>
              <a:t>Come on down. . .</a:t>
            </a:r>
            <a:endParaRPr lang="en-US" sz="3600" dirty="0"/>
          </a:p>
        </p:txBody>
      </p:sp>
      <p:sp>
        <p:nvSpPr>
          <p:cNvPr id="13" name="TextBox 12"/>
          <p:cNvSpPr txBox="1"/>
          <p:nvPr/>
        </p:nvSpPr>
        <p:spPr>
          <a:xfrm>
            <a:off x="0" y="4281859"/>
            <a:ext cx="8943474" cy="2423741"/>
          </a:xfrm>
          <a:prstGeom prst="rect">
            <a:avLst/>
          </a:prstGeom>
          <a:noFill/>
        </p:spPr>
        <p:txBody>
          <a:bodyPr wrap="none" rtlCol="0">
            <a:spAutoFit/>
          </a:bodyPr>
          <a:lstStyle/>
          <a:p>
            <a:pPr marL="457200" indent="-457200">
              <a:lnSpc>
                <a:spcPct val="90000"/>
              </a:lnSpc>
              <a:spcBef>
                <a:spcPct val="20000"/>
              </a:spcBef>
              <a:buClr>
                <a:srgbClr val="FFCC00"/>
              </a:buClr>
              <a:buFont typeface="Arial"/>
              <a:buChar char="•"/>
            </a:pPr>
            <a:r>
              <a:rPr lang="en-US" sz="3600" dirty="0">
                <a:effectLst>
                  <a:outerShdw blurRad="50800" dist="38100" dir="2700000">
                    <a:srgbClr val="000000">
                      <a:alpha val="43000"/>
                    </a:srgbClr>
                  </a:outerShdw>
                </a:effectLst>
                <a:latin typeface="Times New Roman"/>
                <a:cs typeface="Times New Roman"/>
              </a:rPr>
              <a:t>Praise your administrator </a:t>
            </a:r>
            <a:r>
              <a:rPr lang="en-US" sz="3600" u="sng" dirty="0">
                <a:effectLst>
                  <a:outerShdw blurRad="50800" dist="38100" dir="2700000">
                    <a:srgbClr val="000000">
                      <a:alpha val="43000"/>
                    </a:srgbClr>
                  </a:outerShdw>
                </a:effectLst>
                <a:latin typeface="Times New Roman"/>
                <a:cs typeface="Times New Roman"/>
              </a:rPr>
              <a:t>in front of the </a:t>
            </a:r>
          </a:p>
          <a:p>
            <a:pPr marL="457200" indent="-457200">
              <a:lnSpc>
                <a:spcPct val="90000"/>
              </a:lnSpc>
              <a:spcBef>
                <a:spcPct val="20000"/>
              </a:spcBef>
              <a:buClr>
                <a:srgbClr val="FFCC00"/>
              </a:buClr>
            </a:pPr>
            <a:r>
              <a:rPr lang="en-US" sz="3600" dirty="0">
                <a:effectLst>
                  <a:outerShdw blurRad="50800" dist="38100" dir="2700000">
                    <a:srgbClr val="000000">
                      <a:alpha val="43000"/>
                    </a:srgbClr>
                  </a:outerShdw>
                </a:effectLst>
                <a:latin typeface="Times New Roman"/>
                <a:cs typeface="Times New Roman"/>
              </a:rPr>
              <a:t>	</a:t>
            </a:r>
            <a:r>
              <a:rPr lang="en-US" sz="3600" u="sng" dirty="0">
                <a:effectLst>
                  <a:outerShdw blurRad="50800" dist="38100" dir="2700000">
                    <a:srgbClr val="000000">
                      <a:alpha val="43000"/>
                    </a:srgbClr>
                  </a:outerShdw>
                </a:effectLst>
                <a:latin typeface="Times New Roman"/>
                <a:cs typeface="Times New Roman"/>
              </a:rPr>
              <a:t>parents</a:t>
            </a:r>
            <a:r>
              <a:rPr lang="en-US" sz="3600" dirty="0">
                <a:effectLst>
                  <a:outerShdw blurRad="50800" dist="38100" dir="2700000">
                    <a:srgbClr val="000000">
                      <a:alpha val="43000"/>
                    </a:srgbClr>
                  </a:outerShdw>
                </a:effectLst>
                <a:latin typeface="Times New Roman"/>
                <a:cs typeface="Times New Roman"/>
              </a:rPr>
              <a:t> for their support. </a:t>
            </a:r>
          </a:p>
          <a:p>
            <a:pPr marL="457200" indent="-457200">
              <a:lnSpc>
                <a:spcPct val="90000"/>
              </a:lnSpc>
              <a:spcBef>
                <a:spcPct val="20000"/>
              </a:spcBef>
              <a:buClr>
                <a:srgbClr val="FFCC00"/>
              </a:buClr>
            </a:pPr>
            <a:endParaRPr lang="en-US" dirty="0">
              <a:effectLst>
                <a:outerShdw blurRad="50800" dist="38100" dir="2700000">
                  <a:srgbClr val="000000">
                    <a:alpha val="43000"/>
                  </a:srgbClr>
                </a:outerShdw>
              </a:effectLst>
              <a:latin typeface="Times New Roman"/>
              <a:cs typeface="Times New Roman"/>
            </a:endParaRPr>
          </a:p>
          <a:p>
            <a:pPr marL="457200" indent="-457200">
              <a:lnSpc>
                <a:spcPct val="90000"/>
              </a:lnSpc>
              <a:spcBef>
                <a:spcPct val="20000"/>
              </a:spcBef>
              <a:buClr>
                <a:srgbClr val="FFCC00"/>
              </a:buClr>
              <a:buFont typeface="Arial"/>
              <a:buChar char="•"/>
            </a:pPr>
            <a:r>
              <a:rPr lang="en-US" sz="3600" dirty="0">
                <a:effectLst>
                  <a:outerShdw blurRad="50800" dist="38100" dir="2700000">
                    <a:srgbClr val="000000">
                      <a:alpha val="43000"/>
                    </a:srgbClr>
                  </a:outerShdw>
                </a:effectLst>
                <a:latin typeface="Times New Roman"/>
                <a:cs typeface="Times New Roman"/>
              </a:rPr>
              <a:t>Have students present a signed, framed print.</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1" name="TextBox 10"/>
          <p:cNvSpPr txBox="1"/>
          <p:nvPr/>
        </p:nvSpPr>
        <p:spPr>
          <a:xfrm>
            <a:off x="457201" y="1951433"/>
            <a:ext cx="5410200" cy="5078314"/>
          </a:xfrm>
          <a:prstGeom prst="rect">
            <a:avLst/>
          </a:prstGeom>
          <a:noFill/>
          <a:effectLst>
            <a:outerShdw blurRad="50800" dist="38100" dir="2700000">
              <a:srgbClr val="000000">
                <a:alpha val="43000"/>
              </a:srgbClr>
            </a:outerShdw>
          </a:effectLst>
        </p:spPr>
        <p:txBody>
          <a:bodyPr wrap="square" rtlCol="0">
            <a:spAutoFit/>
          </a:bodyPr>
          <a:lstStyle/>
          <a:p>
            <a:r>
              <a:rPr lang="en-US" sz="3600" i="1" dirty="0">
                <a:effectLst>
                  <a:outerShdw blurRad="50800" dist="38100" dir="2700000">
                    <a:srgbClr val="000000">
                      <a:alpha val="43000"/>
                    </a:srgbClr>
                  </a:outerShdw>
                </a:effectLst>
                <a:latin typeface="Times New Roman"/>
                <a:cs typeface="Times New Roman"/>
              </a:rPr>
              <a:t>“…when you’re sad and then you hear music, it will cheer you up. And when you’re down, it will make you get up from where you are and start dancing. Music will always be there for you.”</a:t>
            </a:r>
          </a:p>
          <a:p>
            <a:endParaRPr lang="en-US" sz="3600" i="1" dirty="0">
              <a:latin typeface="Times New Roman"/>
              <a:cs typeface="Times New Roman"/>
            </a:endParaRPr>
          </a:p>
        </p:txBody>
      </p:sp>
      <p:sp>
        <p:nvSpPr>
          <p:cNvPr id="17" name="TextBox 16"/>
          <p:cNvSpPr txBox="1"/>
          <p:nvPr/>
        </p:nvSpPr>
        <p:spPr>
          <a:xfrm>
            <a:off x="565547" y="63940"/>
            <a:ext cx="7993475" cy="2031325"/>
          </a:xfrm>
          <a:prstGeom prst="rect">
            <a:avLst/>
          </a:prstGeom>
          <a:noFill/>
        </p:spPr>
        <p:txBody>
          <a:bodyPr wrap="square" rtlCol="0">
            <a:spAutoFit/>
          </a:bodyPr>
          <a:lstStyle/>
          <a:p>
            <a:r>
              <a:rPr lang="en-US" sz="3600" dirty="0">
                <a:solidFill>
                  <a:srgbClr val="FFFF00"/>
                </a:solidFill>
                <a:effectLst>
                  <a:outerShdw blurRad="50800" dist="38100" dir="2700000">
                    <a:srgbClr val="000000">
                      <a:alpha val="43000"/>
                    </a:srgbClr>
                  </a:outerShdw>
                </a:effectLst>
                <a:latin typeface="Times New Roman"/>
                <a:cs typeface="Times New Roman"/>
              </a:rPr>
              <a:t>3. Ask your students to complete the sentence, </a:t>
            </a:r>
            <a:r>
              <a:rPr lang="en-US" sz="3600" i="1" dirty="0">
                <a:effectLst>
                  <a:outerShdw blurRad="50800" dist="38100" dir="2700000">
                    <a:srgbClr val="000000">
                      <a:alpha val="43000"/>
                    </a:srgbClr>
                  </a:outerShdw>
                </a:effectLst>
                <a:latin typeface="Times New Roman"/>
                <a:cs typeface="Times New Roman"/>
              </a:rPr>
              <a:t>“Music makes the difference because. . .”</a:t>
            </a:r>
            <a:r>
              <a:rPr lang="en-US" sz="3600" dirty="0">
                <a:effectLst>
                  <a:outerShdw blurRad="50800" dist="38100" dir="2700000">
                    <a:srgbClr val="000000">
                      <a:alpha val="43000"/>
                    </a:srgbClr>
                  </a:outerShdw>
                </a:effectLst>
                <a:latin typeface="Times New Roman"/>
                <a:cs typeface="Times New Roman"/>
              </a:rPr>
              <a:t> </a:t>
            </a:r>
            <a:r>
              <a:rPr lang="en-US" sz="3600" dirty="0">
                <a:solidFill>
                  <a:srgbClr val="FFFF00"/>
                </a:solidFill>
                <a:effectLst>
                  <a:outerShdw blurRad="50800" dist="38100" dir="2700000">
                    <a:srgbClr val="000000">
                      <a:alpha val="43000"/>
                    </a:srgbClr>
                  </a:outerShdw>
                </a:effectLst>
                <a:latin typeface="Times New Roman"/>
                <a:cs typeface="Times New Roman"/>
              </a:rPr>
              <a:t>then use their responses.</a:t>
            </a:r>
            <a:endParaRPr lang="en-US" sz="3600" i="1" dirty="0">
              <a:solidFill>
                <a:srgbClr val="FFFF00"/>
              </a:solidFill>
              <a:effectLst>
                <a:outerShdw blurRad="50800" dist="38100" dir="2700000">
                  <a:srgbClr val="000000">
                    <a:alpha val="43000"/>
                  </a:srgbClr>
                </a:outerShdw>
              </a:effectLst>
              <a:latin typeface="Times New Roman"/>
              <a:cs typeface="Times New Roman"/>
            </a:endParaRPr>
          </a:p>
          <a:p>
            <a:endParaRPr lang="en-US" dirty="0"/>
          </a:p>
        </p:txBody>
      </p:sp>
      <p:pic>
        <p:nvPicPr>
          <p:cNvPr id="12" name="Picture 11" descr="Screen Shot 2019-02-01 at 6.53.32 PM.png"/>
          <p:cNvPicPr>
            <a:picLocks noChangeAspect="1"/>
          </p:cNvPicPr>
          <p:nvPr/>
        </p:nvPicPr>
        <p:blipFill>
          <a:blip r:embed="rId3"/>
          <a:stretch>
            <a:fillRect/>
          </a:stretch>
        </p:blipFill>
        <p:spPr>
          <a:xfrm>
            <a:off x="5867401" y="2095265"/>
            <a:ext cx="2806700" cy="2349500"/>
          </a:xfrm>
          <a:prstGeom prst="rect">
            <a:avLst/>
          </a:prstGeom>
          <a:ln>
            <a:noFill/>
          </a:ln>
          <a:effectLst>
            <a:reflection stA="50000" endPos="75000" dist="12700" dir="5400000" sy="-100000" algn="bl" rotWithShape="0"/>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18438" name="Rectangle 3"/>
          <p:cNvSpPr>
            <a:spLocks noChangeArrowheads="1"/>
          </p:cNvSpPr>
          <p:nvPr/>
        </p:nvSpPr>
        <p:spPr bwMode="auto">
          <a:xfrm>
            <a:off x="4537075" y="385445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18440" name="Rectangle 5"/>
          <p:cNvSpPr>
            <a:spLocks noChangeArrowheads="1"/>
          </p:cNvSpPr>
          <p:nvPr/>
        </p:nvSpPr>
        <p:spPr bwMode="auto">
          <a:xfrm>
            <a:off x="155575" y="106278"/>
            <a:ext cx="8763000" cy="1200329"/>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r>
              <a:rPr lang="en-US" sz="3600" i="1" dirty="0">
                <a:solidFill>
                  <a:srgbClr val="FFFF00"/>
                </a:solidFill>
                <a:latin typeface="Times New Roman"/>
                <a:cs typeface="Times New Roman"/>
              </a:rPr>
              <a:t>1. </a:t>
            </a:r>
            <a:r>
              <a:rPr lang="en-US" sz="3600" i="1" u="sng" dirty="0">
                <a:solidFill>
                  <a:srgbClr val="FFFF00"/>
                </a:solidFill>
                <a:latin typeface="Times New Roman"/>
                <a:cs typeface="Times New Roman"/>
              </a:rPr>
              <a:t>What I love best</a:t>
            </a:r>
            <a:r>
              <a:rPr lang="en-US" sz="3600" i="1" dirty="0">
                <a:solidFill>
                  <a:srgbClr val="FFFF00"/>
                </a:solidFill>
                <a:latin typeface="Times New Roman"/>
                <a:cs typeface="Times New Roman"/>
              </a:rPr>
              <a:t> </a:t>
            </a:r>
            <a:r>
              <a:rPr lang="en-US" sz="3600" i="1" dirty="0">
                <a:latin typeface="Times New Roman"/>
                <a:cs typeface="Times New Roman"/>
              </a:rPr>
              <a:t>about my music teacher is </a:t>
            </a:r>
          </a:p>
          <a:p>
            <a:pPr marL="457200" indent="-457200"/>
            <a:r>
              <a:rPr lang="en-US" sz="3600" i="1" dirty="0">
                <a:latin typeface="Times New Roman"/>
                <a:cs typeface="Times New Roman"/>
              </a:rPr>
              <a:t>that he/she is. . .(here we go!)</a:t>
            </a:r>
            <a:r>
              <a:rPr lang="en-US" sz="3600" dirty="0">
                <a:latin typeface="Times New Roman"/>
                <a:cs typeface="Times New Roman"/>
              </a:rPr>
              <a:t>	</a:t>
            </a:r>
          </a:p>
        </p:txBody>
      </p:sp>
      <p:pic>
        <p:nvPicPr>
          <p:cNvPr id="18441" name="Picture 8" descr="Picture 1"/>
          <p:cNvPicPr>
            <a:picLocks noChangeAspect="1" noChangeArrowheads="1"/>
          </p:cNvPicPr>
          <p:nvPr/>
        </p:nvPicPr>
        <p:blipFill>
          <a:blip r:embed="rId3"/>
          <a:srcRect/>
          <a:stretch>
            <a:fillRect/>
          </a:stretch>
        </p:blipFill>
        <p:spPr bwMode="auto">
          <a:xfrm>
            <a:off x="3843767" y="1863207"/>
            <a:ext cx="4734653" cy="28609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p:cNvSpPr txBox="1"/>
          <p:nvPr/>
        </p:nvSpPr>
        <p:spPr>
          <a:xfrm>
            <a:off x="496432" y="1435390"/>
            <a:ext cx="1301558"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Caring</a:t>
            </a:r>
          </a:p>
        </p:txBody>
      </p:sp>
      <p:sp>
        <p:nvSpPr>
          <p:cNvPr id="10" name="TextBox 9"/>
          <p:cNvSpPr txBox="1"/>
          <p:nvPr/>
        </p:nvSpPr>
        <p:spPr>
          <a:xfrm>
            <a:off x="482001" y="1886460"/>
            <a:ext cx="1851789"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Dedicated</a:t>
            </a:r>
          </a:p>
        </p:txBody>
      </p:sp>
      <p:sp>
        <p:nvSpPr>
          <p:cNvPr id="11" name="TextBox 10"/>
          <p:cNvSpPr txBox="1"/>
          <p:nvPr/>
        </p:nvSpPr>
        <p:spPr>
          <a:xfrm>
            <a:off x="482001" y="2337530"/>
            <a:ext cx="1917111"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Passionate</a:t>
            </a:r>
          </a:p>
        </p:txBody>
      </p:sp>
      <p:sp>
        <p:nvSpPr>
          <p:cNvPr id="12" name="TextBox 11"/>
          <p:cNvSpPr txBox="1"/>
          <p:nvPr/>
        </p:nvSpPr>
        <p:spPr>
          <a:xfrm>
            <a:off x="482001" y="2775897"/>
            <a:ext cx="2031325"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Committed</a:t>
            </a:r>
          </a:p>
        </p:txBody>
      </p:sp>
      <p:sp>
        <p:nvSpPr>
          <p:cNvPr id="13" name="TextBox 12"/>
          <p:cNvSpPr txBox="1"/>
          <p:nvPr/>
        </p:nvSpPr>
        <p:spPr>
          <a:xfrm>
            <a:off x="497823" y="3225580"/>
            <a:ext cx="2967479"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Success-oriented</a:t>
            </a:r>
          </a:p>
        </p:txBody>
      </p:sp>
      <p:sp>
        <p:nvSpPr>
          <p:cNvPr id="14" name="TextBox 13"/>
          <p:cNvSpPr txBox="1"/>
          <p:nvPr/>
        </p:nvSpPr>
        <p:spPr>
          <a:xfrm>
            <a:off x="511002" y="3688575"/>
            <a:ext cx="1890261"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Organized</a:t>
            </a:r>
          </a:p>
        </p:txBody>
      </p:sp>
      <p:sp>
        <p:nvSpPr>
          <p:cNvPr id="15" name="TextBox 14"/>
          <p:cNvSpPr txBox="1"/>
          <p:nvPr/>
        </p:nvSpPr>
        <p:spPr>
          <a:xfrm>
            <a:off x="522790" y="4123967"/>
            <a:ext cx="1688884"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Dynamic</a:t>
            </a:r>
          </a:p>
        </p:txBody>
      </p:sp>
      <p:sp>
        <p:nvSpPr>
          <p:cNvPr id="16" name="TextBox 15"/>
          <p:cNvSpPr txBox="1"/>
          <p:nvPr/>
        </p:nvSpPr>
        <p:spPr>
          <a:xfrm>
            <a:off x="535969" y="4559421"/>
            <a:ext cx="1507143"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Positive</a:t>
            </a:r>
          </a:p>
        </p:txBody>
      </p:sp>
      <p:sp>
        <p:nvSpPr>
          <p:cNvPr id="17" name="TextBox 16"/>
          <p:cNvSpPr txBox="1"/>
          <p:nvPr/>
        </p:nvSpPr>
        <p:spPr>
          <a:xfrm>
            <a:off x="535968" y="4990780"/>
            <a:ext cx="8268307" cy="1077218"/>
          </a:xfrm>
          <a:prstGeom prst="rect">
            <a:avLst/>
          </a:prstGeom>
          <a:noFill/>
          <a:effectLst>
            <a:outerShdw blurRad="50800" dist="38100" dir="2700000">
              <a:srgbClr val="000000">
                <a:alpha val="43000"/>
              </a:srgbClr>
            </a:outerShdw>
          </a:effectLst>
        </p:spPr>
        <p:txBody>
          <a:bodyPr wrap="square" rtlCol="0">
            <a:spAutoFit/>
          </a:bodyPr>
          <a:lstStyle/>
          <a:p>
            <a:r>
              <a:rPr lang="en-US" sz="3200" dirty="0">
                <a:latin typeface="Times New Roman"/>
                <a:cs typeface="Times New Roman"/>
              </a:rPr>
              <a:t>A Team Player/Builder </a:t>
            </a:r>
          </a:p>
          <a:p>
            <a:r>
              <a:rPr lang="en-US" sz="3200" dirty="0">
                <a:latin typeface="Times New Roman"/>
                <a:cs typeface="Times New Roman"/>
              </a:rPr>
              <a:t>	with Students, Staff and Parents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900" decel="100000" fill="hold"/>
                                        <p:tgtEl>
                                          <p:spTgt spid="1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32" fill="hold">
                            <p:stCondLst>
                              <p:cond delay="4000"/>
                            </p:stCondLst>
                            <p:childTnLst>
                              <p:par>
                                <p:cTn id="33" presetID="37"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900" decel="100000" fill="hold"/>
                                        <p:tgtEl>
                                          <p:spTgt spid="1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39" fill="hold">
                            <p:stCondLst>
                              <p:cond delay="5000"/>
                            </p:stCondLst>
                            <p:childTnLst>
                              <p:par>
                                <p:cTn id="40" presetID="37"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900" decel="100000" fill="hold"/>
                                        <p:tgtEl>
                                          <p:spTgt spid="1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46" fill="hold">
                            <p:stCondLst>
                              <p:cond delay="6000"/>
                            </p:stCondLst>
                            <p:childTnLst>
                              <p:par>
                                <p:cTn id="47" presetID="37"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900" decel="100000" fill="hold"/>
                                        <p:tgtEl>
                                          <p:spTgt spid="15"/>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53" fill="hold">
                            <p:stCondLst>
                              <p:cond delay="7000"/>
                            </p:stCondLst>
                            <p:childTnLst>
                              <p:par>
                                <p:cTn id="54" presetID="37" presetClass="entr" presetSubtype="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900" decel="100000" fill="hold"/>
                                        <p:tgtEl>
                                          <p:spTgt spid="16"/>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60" fill="hold">
                            <p:stCondLst>
                              <p:cond delay="8000"/>
                            </p:stCondLst>
                            <p:childTnLst>
                              <p:par>
                                <p:cTn id="61" presetID="37" presetClass="entr" presetSubtype="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900" decel="100000" fill="hold"/>
                                        <p:tgtEl>
                                          <p:spTgt spid="17"/>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304800"/>
            <a:ext cx="9144000" cy="646331"/>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spcBef>
                <a:spcPct val="20000"/>
              </a:spcBef>
              <a:buClr>
                <a:srgbClr val="FFCC00"/>
              </a:buClr>
            </a:pPr>
            <a:r>
              <a:rPr lang="en-US" sz="3600" i="1" dirty="0">
                <a:solidFill>
                  <a:srgbClr val="FFFF00"/>
                </a:solidFill>
                <a:effectLst>
                  <a:outerShdw blurRad="50800" dist="38100" dir="2700000">
                    <a:srgbClr val="000000">
                      <a:alpha val="43000"/>
                    </a:srgbClr>
                  </a:outerShdw>
                </a:effectLst>
                <a:latin typeface="Times New Roman"/>
                <a:cs typeface="Times New Roman"/>
              </a:rPr>
              <a:t>“Music makes the difference because. . .”</a:t>
            </a:r>
            <a:r>
              <a:rPr lang="en-US" sz="3600" dirty="0">
                <a:solidFill>
                  <a:srgbClr val="FFFF00"/>
                </a:solidFill>
                <a:effectLst>
                  <a:outerShdw blurRad="50800" dist="38100" dir="2700000">
                    <a:srgbClr val="000000">
                      <a:alpha val="43000"/>
                    </a:srgbClr>
                  </a:outerShdw>
                </a:effectLst>
                <a:latin typeface="Times New Roman"/>
                <a:cs typeface="Times New Roman"/>
              </a:rPr>
              <a:t> </a:t>
            </a:r>
            <a:endParaRPr lang="en-US" sz="3600" i="1" dirty="0">
              <a:solidFill>
                <a:srgbClr val="FFFF00"/>
              </a:solidFill>
              <a:latin typeface="Times New Roman"/>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2" name="TextBox 11"/>
          <p:cNvSpPr txBox="1"/>
          <p:nvPr/>
        </p:nvSpPr>
        <p:spPr>
          <a:xfrm>
            <a:off x="742244" y="1260691"/>
            <a:ext cx="6830016" cy="1200329"/>
          </a:xfrm>
          <a:prstGeom prst="rect">
            <a:avLst/>
          </a:prstGeom>
          <a:noFill/>
          <a:effectLst>
            <a:outerShdw blurRad="50800" dist="38100" dir="2700000">
              <a:srgbClr val="000000">
                <a:alpha val="43000"/>
              </a:srgbClr>
            </a:outerShdw>
          </a:effectLst>
        </p:spPr>
        <p:txBody>
          <a:bodyPr wrap="square" rtlCol="0">
            <a:spAutoFit/>
          </a:bodyPr>
          <a:lstStyle/>
          <a:p>
            <a:r>
              <a:rPr lang="en-US" sz="3600" i="1" dirty="0">
                <a:effectLst>
                  <a:outerShdw blurRad="50800" dist="38100" dir="2700000">
                    <a:srgbClr val="000000">
                      <a:alpha val="43000"/>
                    </a:srgbClr>
                  </a:outerShdw>
                </a:effectLst>
                <a:latin typeface="Times New Roman"/>
                <a:cs typeface="Times New Roman"/>
              </a:rPr>
              <a:t>“…it makes me feel free and like nobody is judging me.”</a:t>
            </a:r>
          </a:p>
        </p:txBody>
      </p:sp>
      <p:sp>
        <p:nvSpPr>
          <p:cNvPr id="13" name="TextBox 12"/>
          <p:cNvSpPr txBox="1"/>
          <p:nvPr/>
        </p:nvSpPr>
        <p:spPr>
          <a:xfrm>
            <a:off x="742244" y="2724306"/>
            <a:ext cx="8147756" cy="1200329"/>
          </a:xfrm>
          <a:prstGeom prst="rect">
            <a:avLst/>
          </a:prstGeom>
          <a:noFill/>
          <a:effectLst>
            <a:outerShdw blurRad="50800" dist="38100" dir="2700000">
              <a:srgbClr val="000000">
                <a:alpha val="43000"/>
              </a:srgbClr>
            </a:outerShdw>
          </a:effectLst>
        </p:spPr>
        <p:txBody>
          <a:bodyPr wrap="square" rtlCol="0">
            <a:spAutoFit/>
          </a:bodyPr>
          <a:lstStyle/>
          <a:p>
            <a:r>
              <a:rPr lang="en-US" sz="3600" i="1" dirty="0">
                <a:effectLst>
                  <a:outerShdw blurRad="50800" dist="38100" dir="2700000">
                    <a:srgbClr val="000000">
                      <a:alpha val="43000"/>
                    </a:srgbClr>
                  </a:outerShdw>
                </a:effectLst>
                <a:latin typeface="Times New Roman"/>
                <a:cs typeface="Times New Roman"/>
              </a:rPr>
              <a:t>“…it’s a perfect way to tell and show how you feel.” </a:t>
            </a:r>
          </a:p>
        </p:txBody>
      </p:sp>
      <p:sp>
        <p:nvSpPr>
          <p:cNvPr id="10" name="TextBox 9"/>
          <p:cNvSpPr txBox="1"/>
          <p:nvPr/>
        </p:nvSpPr>
        <p:spPr>
          <a:xfrm>
            <a:off x="742244" y="4248731"/>
            <a:ext cx="8147756" cy="1200329"/>
          </a:xfrm>
          <a:prstGeom prst="rect">
            <a:avLst/>
          </a:prstGeom>
          <a:noFill/>
          <a:effectLst>
            <a:outerShdw blurRad="50800" dist="38100" dir="2700000">
              <a:srgbClr val="000000">
                <a:alpha val="43000"/>
              </a:srgbClr>
            </a:outerShdw>
          </a:effectLst>
        </p:spPr>
        <p:txBody>
          <a:bodyPr wrap="square" rtlCol="0">
            <a:spAutoFit/>
          </a:bodyPr>
          <a:lstStyle/>
          <a:p>
            <a:r>
              <a:rPr lang="en-US" sz="3600" i="1" dirty="0">
                <a:effectLst>
                  <a:outerShdw blurRad="50800" dist="38100" dir="2700000">
                    <a:srgbClr val="000000">
                      <a:alpha val="43000"/>
                    </a:srgbClr>
                  </a:outerShdw>
                </a:effectLst>
                <a:latin typeface="Times New Roman"/>
                <a:cs typeface="Times New Roman"/>
              </a:rPr>
              <a:t>“…hearing music helps me work and helps me be the person I want to be.”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9" name="TextBox 8"/>
          <p:cNvSpPr txBox="1"/>
          <p:nvPr/>
        </p:nvSpPr>
        <p:spPr>
          <a:xfrm>
            <a:off x="0" y="485436"/>
            <a:ext cx="9190962" cy="2585323"/>
          </a:xfrm>
          <a:prstGeom prst="rect">
            <a:avLst/>
          </a:prstGeom>
          <a:noFill/>
        </p:spPr>
        <p:txBody>
          <a:bodyPr wrap="square" rtlCol="0">
            <a:spAutoFit/>
          </a:bodyPr>
          <a:lstStyle/>
          <a:p>
            <a:pPr algn="ctr">
              <a:spcBef>
                <a:spcPct val="20000"/>
              </a:spcBef>
              <a:buClr>
                <a:srgbClr val="FFCC00"/>
              </a:buClr>
            </a:pPr>
            <a:r>
              <a:rPr lang="en-US" sz="3600" i="1" dirty="0">
                <a:solidFill>
                  <a:srgbClr val="FFFF00"/>
                </a:solidFill>
                <a:effectLst>
                  <a:outerShdw blurRad="38100" dist="38100" dir="2700000" algn="tl">
                    <a:srgbClr val="000000">
                      <a:alpha val="43137"/>
                    </a:srgbClr>
                  </a:outerShdw>
                </a:effectLst>
                <a:latin typeface="Times New Roman"/>
                <a:cs typeface="Times New Roman"/>
              </a:rPr>
              <a:t>“Music makes the difference because. . .”</a:t>
            </a:r>
            <a:r>
              <a:rPr lang="en-US" sz="3600" dirty="0">
                <a:solidFill>
                  <a:srgbClr val="FFFF00"/>
                </a:solidFill>
                <a:effectLst>
                  <a:outerShdw blurRad="38100" dist="38100" dir="2700000" algn="tl">
                    <a:srgbClr val="000000">
                      <a:alpha val="43137"/>
                    </a:srgbClr>
                  </a:outerShdw>
                </a:effectLst>
                <a:latin typeface="Times New Roman"/>
                <a:cs typeface="Times New Roman"/>
              </a:rPr>
              <a:t> </a:t>
            </a:r>
            <a:endParaRPr lang="en-US" sz="3600" i="1" dirty="0">
              <a:solidFill>
                <a:srgbClr val="FFFF00"/>
              </a:solidFill>
              <a:effectLst>
                <a:outerShdw blurRad="38100" dist="38100" dir="2700000" algn="tl">
                  <a:srgbClr val="000000">
                    <a:alpha val="43137"/>
                  </a:srgbClr>
                </a:outerShdw>
              </a:effectLst>
              <a:latin typeface="Times New Roman"/>
              <a:cs typeface="Times New Roman"/>
            </a:endParaRPr>
          </a:p>
          <a:p>
            <a:r>
              <a:rPr lang="en-US" sz="3600" dirty="0">
                <a:effectLst>
                  <a:outerShdw blurRad="50800" dist="38100" dir="2700000">
                    <a:srgbClr val="000000">
                      <a:alpha val="43000"/>
                    </a:srgbClr>
                  </a:outerShdw>
                </a:effectLst>
                <a:latin typeface="Times New Roman"/>
                <a:cs typeface="Times New Roman"/>
              </a:rPr>
              <a:t>      </a:t>
            </a:r>
          </a:p>
          <a:p>
            <a:r>
              <a:rPr lang="en-US" sz="3600" dirty="0">
                <a:effectLst>
                  <a:outerShdw blurRad="50800" dist="38100" dir="2700000">
                    <a:srgbClr val="000000">
                      <a:alpha val="43000"/>
                    </a:srgbClr>
                  </a:outerShdw>
                </a:effectLst>
                <a:latin typeface="Times New Roman"/>
                <a:cs typeface="Times New Roman"/>
              </a:rPr>
              <a:t> 	</a:t>
            </a:r>
          </a:p>
          <a:p>
            <a:r>
              <a:rPr lang="en-US" sz="3600" dirty="0">
                <a:solidFill>
                  <a:srgbClr val="FFFF00"/>
                </a:solidFill>
                <a:effectLst>
                  <a:outerShdw blurRad="50800" dist="38100" dir="2700000">
                    <a:srgbClr val="000000">
                      <a:alpha val="43000"/>
                    </a:srgbClr>
                  </a:outerShdw>
                </a:effectLst>
                <a:latin typeface="Times New Roman"/>
                <a:cs typeface="Times New Roman"/>
              </a:rPr>
              <a:t> </a:t>
            </a:r>
            <a:endParaRPr lang="en-US" sz="3600" i="1" dirty="0">
              <a:solidFill>
                <a:srgbClr val="FFFF00"/>
              </a:solidFill>
              <a:effectLst>
                <a:outerShdw blurRad="50800" dist="38100" dir="2700000">
                  <a:srgbClr val="000000">
                    <a:alpha val="43000"/>
                  </a:srgbClr>
                </a:outerShdw>
              </a:effectLst>
              <a:latin typeface="Times New Roman"/>
              <a:cs typeface="Times New Roman"/>
            </a:endParaRPr>
          </a:p>
          <a:p>
            <a:endParaRPr lang="en-US" dirty="0"/>
          </a:p>
        </p:txBody>
      </p:sp>
      <p:sp>
        <p:nvSpPr>
          <p:cNvPr id="10" name="TextBox 9"/>
          <p:cNvSpPr txBox="1"/>
          <p:nvPr/>
        </p:nvSpPr>
        <p:spPr>
          <a:xfrm>
            <a:off x="205582" y="1348801"/>
            <a:ext cx="8938418" cy="5509199"/>
          </a:xfrm>
          <a:prstGeom prst="rect">
            <a:avLst/>
          </a:prstGeom>
          <a:noFill/>
        </p:spPr>
        <p:txBody>
          <a:bodyPr wrap="square" rtlCol="0">
            <a:spAutoFit/>
          </a:bodyPr>
          <a:lstStyle/>
          <a:p>
            <a:pPr marL="457200" indent="-457200">
              <a:lnSpc>
                <a:spcPct val="90000"/>
              </a:lnSpc>
              <a:spcBef>
                <a:spcPct val="20000"/>
              </a:spcBef>
              <a:buClr>
                <a:srgbClr val="FFCC00"/>
              </a:buClr>
            </a:pPr>
            <a:endParaRPr lang="en-US" sz="3200" dirty="0">
              <a:effectLst>
                <a:outerShdw blurRad="50800" dist="38100" dir="2700000">
                  <a:srgbClr val="000000">
                    <a:alpha val="43000"/>
                  </a:srgbClr>
                </a:outerShdw>
              </a:effectLst>
              <a:latin typeface="Times New Roman"/>
              <a:cs typeface="Times New Roman"/>
            </a:endParaRPr>
          </a:p>
          <a:p>
            <a:pPr marL="457200" indent="-457200">
              <a:lnSpc>
                <a:spcPct val="90000"/>
              </a:lnSpc>
              <a:spcBef>
                <a:spcPct val="20000"/>
              </a:spcBef>
              <a:buClr>
                <a:srgbClr val="FFCC00"/>
              </a:buClr>
            </a:pPr>
            <a:r>
              <a:rPr lang="en-US" sz="3200" dirty="0">
                <a:effectLst>
                  <a:outerShdw blurRad="50800" dist="38100" dir="2700000">
                    <a:srgbClr val="000000">
                      <a:alpha val="43000"/>
                    </a:srgbClr>
                  </a:outerShdw>
                </a:effectLst>
                <a:latin typeface="Times New Roman"/>
                <a:cs typeface="Times New Roman"/>
              </a:rPr>
              <a:t>	a. 	In your upcoming concert programs</a:t>
            </a:r>
          </a:p>
          <a:p>
            <a:pPr marL="971550" lvl="1" indent="-514350">
              <a:lnSpc>
                <a:spcPct val="90000"/>
              </a:lnSpc>
              <a:spcBef>
                <a:spcPct val="20000"/>
              </a:spcBef>
              <a:buClr>
                <a:srgbClr val="FF6600"/>
              </a:buClr>
            </a:pPr>
            <a:r>
              <a:rPr lang="en-US" sz="3200" dirty="0" err="1">
                <a:effectLst>
                  <a:outerShdw blurRad="50800" dist="38100" dir="2700000">
                    <a:srgbClr val="000000">
                      <a:alpha val="43000"/>
                    </a:srgbClr>
                  </a:outerShdw>
                </a:effectLst>
                <a:latin typeface="Times New Roman"/>
                <a:cs typeface="Times New Roman"/>
              </a:rPr>
              <a:t>b</a:t>
            </a:r>
            <a:r>
              <a:rPr lang="en-US" sz="3200" dirty="0">
                <a:effectLst>
                  <a:outerShdw blurRad="50800" dist="38100" dir="2700000">
                    <a:srgbClr val="000000">
                      <a:alpha val="43000"/>
                    </a:srgbClr>
                  </a:outerShdw>
                </a:effectLst>
                <a:latin typeface="Times New Roman"/>
                <a:cs typeface="Times New Roman"/>
              </a:rPr>
              <a:t>.	In your school newspaper’s “music corner” (Don’t have a “music corner?”   You know what to do!)</a:t>
            </a:r>
          </a:p>
          <a:p>
            <a:pPr marL="971550" lvl="1" indent="-514350">
              <a:lnSpc>
                <a:spcPct val="90000"/>
              </a:lnSpc>
              <a:spcBef>
                <a:spcPct val="20000"/>
              </a:spcBef>
              <a:buClr>
                <a:srgbClr val="FF6600"/>
              </a:buClr>
            </a:pPr>
            <a:r>
              <a:rPr lang="en-US" sz="3200" dirty="0" err="1">
                <a:effectLst>
                  <a:outerShdw blurRad="50800" dist="38100" dir="2700000">
                    <a:srgbClr val="000000">
                      <a:alpha val="43000"/>
                    </a:srgbClr>
                  </a:outerShdw>
                </a:effectLst>
                <a:latin typeface="Times New Roman"/>
                <a:cs typeface="Times New Roman"/>
              </a:rPr>
              <a:t>c</a:t>
            </a:r>
            <a:r>
              <a:rPr lang="en-US" sz="3200" dirty="0">
                <a:effectLst>
                  <a:outerShdw blurRad="50800" dist="38100" dir="2700000">
                    <a:srgbClr val="000000">
                      <a:alpha val="43000"/>
                    </a:srgbClr>
                  </a:outerShdw>
                </a:effectLst>
                <a:latin typeface="Times New Roman"/>
                <a:cs typeface="Times New Roman"/>
              </a:rPr>
              <a:t>. 	As copy for recruitment fliers and posters at feeder schools</a:t>
            </a:r>
          </a:p>
          <a:p>
            <a:pPr marL="971550" lvl="1" indent="-514350">
              <a:lnSpc>
                <a:spcPct val="90000"/>
              </a:lnSpc>
              <a:spcBef>
                <a:spcPct val="20000"/>
              </a:spcBef>
              <a:buClr>
                <a:srgbClr val="FF6600"/>
              </a:buClr>
            </a:pPr>
            <a:r>
              <a:rPr lang="en-US" sz="3200" dirty="0" err="1">
                <a:effectLst>
                  <a:outerShdw blurRad="50800" dist="38100" dir="2700000">
                    <a:srgbClr val="000000">
                      <a:alpha val="43000"/>
                    </a:srgbClr>
                  </a:outerShdw>
                </a:effectLst>
                <a:latin typeface="Times New Roman"/>
                <a:cs typeface="Times New Roman"/>
              </a:rPr>
              <a:t>d</a:t>
            </a:r>
            <a:r>
              <a:rPr lang="en-US" sz="3200" dirty="0">
                <a:effectLst>
                  <a:outerShdw blurRad="50800" dist="38100" dir="2700000">
                    <a:srgbClr val="000000">
                      <a:alpha val="43000"/>
                    </a:srgbClr>
                  </a:outerShdw>
                </a:effectLst>
                <a:latin typeface="Times New Roman"/>
                <a:cs typeface="Times New Roman"/>
              </a:rPr>
              <a:t>.	As copy for </a:t>
            </a:r>
            <a:r>
              <a:rPr lang="en-US" sz="3200" u="sng" dirty="0">
                <a:solidFill>
                  <a:srgbClr val="FFFF00"/>
                </a:solidFill>
                <a:effectLst>
                  <a:outerShdw blurRad="50800" dist="38100" dir="2700000">
                    <a:srgbClr val="000000">
                      <a:alpha val="43000"/>
                    </a:srgbClr>
                  </a:outerShdw>
                </a:effectLst>
                <a:latin typeface="Times New Roman"/>
                <a:cs typeface="Times New Roman"/>
              </a:rPr>
              <a:t>MMEA</a:t>
            </a:r>
            <a:r>
              <a:rPr lang="en-US" sz="3200" dirty="0">
                <a:effectLst>
                  <a:outerShdw blurRad="50800" dist="38100" dir="2700000">
                    <a:srgbClr val="000000">
                      <a:alpha val="43000"/>
                    </a:srgbClr>
                  </a:outerShdw>
                </a:effectLst>
                <a:latin typeface="Times New Roman"/>
                <a:cs typeface="Times New Roman"/>
              </a:rPr>
              <a:t> publications</a:t>
            </a:r>
          </a:p>
          <a:p>
            <a:pPr marL="971550" lvl="1" indent="-514350">
              <a:lnSpc>
                <a:spcPct val="90000"/>
              </a:lnSpc>
              <a:spcBef>
                <a:spcPct val="20000"/>
              </a:spcBef>
              <a:buClr>
                <a:srgbClr val="FF6600"/>
              </a:buClr>
            </a:pPr>
            <a:r>
              <a:rPr lang="en-US" sz="3200" dirty="0" err="1">
                <a:effectLst>
                  <a:outerShdw blurRad="50800" dist="38100" dir="2700000">
                    <a:srgbClr val="000000">
                      <a:alpha val="43000"/>
                    </a:srgbClr>
                  </a:outerShdw>
                </a:effectLst>
                <a:latin typeface="Times New Roman"/>
                <a:cs typeface="Times New Roman"/>
              </a:rPr>
              <a:t>e</a:t>
            </a:r>
            <a:r>
              <a:rPr lang="en-US" sz="3200" dirty="0">
                <a:effectLst>
                  <a:outerShdw blurRad="50800" dist="38100" dir="2700000">
                    <a:srgbClr val="000000">
                      <a:alpha val="43000"/>
                    </a:srgbClr>
                  </a:outerShdw>
                </a:effectLst>
                <a:latin typeface="Times New Roman"/>
                <a:cs typeface="Times New Roman"/>
              </a:rPr>
              <a:t>.	As copy for a publication about your school’s </a:t>
            </a:r>
            <a:r>
              <a:rPr lang="en-US" sz="3200" u="sng" dirty="0">
                <a:solidFill>
                  <a:srgbClr val="FFFF00"/>
                </a:solidFill>
                <a:effectLst>
                  <a:outerShdw blurRad="50800" dist="38100" dir="2700000">
                    <a:srgbClr val="000000">
                      <a:alpha val="43000"/>
                    </a:srgbClr>
                  </a:outerShdw>
                </a:effectLst>
                <a:latin typeface="Times New Roman"/>
                <a:cs typeface="Times New Roman"/>
              </a:rPr>
              <a:t>FANTASTIC</a:t>
            </a:r>
            <a:r>
              <a:rPr lang="en-US" sz="3200" dirty="0">
                <a:effectLst>
                  <a:outerShdw blurRad="50800" dist="38100" dir="2700000">
                    <a:srgbClr val="000000">
                      <a:alpha val="43000"/>
                    </a:srgbClr>
                  </a:outerShdw>
                </a:effectLst>
                <a:latin typeface="Times New Roman"/>
                <a:cs typeface="Times New Roman"/>
              </a:rPr>
              <a:t> music program</a:t>
            </a:r>
          </a:p>
          <a:p>
            <a:endParaRPr lang="en-US" sz="3200" dirty="0">
              <a:effectLst>
                <a:outerShdw blurRad="50800" dist="38100" dir="2700000">
                  <a:srgbClr val="000000">
                    <a:alpha val="43000"/>
                  </a:srgbClr>
                </a:outerShdw>
              </a:effectLst>
            </a:endParaRPr>
          </a:p>
        </p:txBody>
      </p:sp>
      <p:sp>
        <p:nvSpPr>
          <p:cNvPr id="5" name="TextBox 4"/>
          <p:cNvSpPr txBox="1"/>
          <p:nvPr/>
        </p:nvSpPr>
        <p:spPr>
          <a:xfrm>
            <a:off x="588815" y="1162544"/>
            <a:ext cx="3888605" cy="584776"/>
          </a:xfrm>
          <a:prstGeom prst="rect">
            <a:avLst/>
          </a:prstGeom>
          <a:noFill/>
        </p:spPr>
        <p:txBody>
          <a:bodyPr wrap="none" rtlCol="0">
            <a:spAutoFit/>
          </a:bodyPr>
          <a:lstStyle/>
          <a:p>
            <a:r>
              <a:rPr lang="en-US" sz="3200" dirty="0">
                <a:effectLst>
                  <a:outerShdw blurRad="50800" dist="38100" dir="2700000">
                    <a:srgbClr val="000000">
                      <a:alpha val="43000"/>
                    </a:srgbClr>
                  </a:outerShdw>
                </a:effectLst>
                <a:latin typeface="Times New Roman"/>
                <a:cs typeface="Times New Roman"/>
              </a:rPr>
              <a:t>Use their responses. . .</a:t>
            </a:r>
            <a:endParaRPr lang="en-US" sz="3200" dirty="0"/>
          </a:p>
        </p:txBody>
      </p:sp>
      <p:sp>
        <p:nvSpPr>
          <p:cNvPr id="2" name="Slide Number Placeholder 1">
            <a:extLst>
              <a:ext uri="{FF2B5EF4-FFF2-40B4-BE49-F238E27FC236}">
                <a16:creationId xmlns:a16="http://schemas.microsoft.com/office/drawing/2014/main" id="{C7948362-40CC-E34E-B167-94674A5061E1}"/>
              </a:ext>
            </a:extLst>
          </p:cNvPr>
          <p:cNvSpPr>
            <a:spLocks noGrp="1"/>
          </p:cNvSpPr>
          <p:nvPr>
            <p:ph type="sldNum" sz="quarter" idx="12"/>
          </p:nvPr>
        </p:nvSpPr>
        <p:spPr/>
        <p:txBody>
          <a:bodyPr/>
          <a:lstStyle/>
          <a:p>
            <a:pPr>
              <a:defRPr/>
            </a:pPr>
            <a:fld id="{D315CE01-5062-F949-A68C-034943E11912}" type="slidenum">
              <a:rPr lang="en-US" smtClean="0"/>
              <a:pPr>
                <a:defRPr/>
              </a:pPr>
              <a:t>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ppt_x</p:attrName>
                                        </p:attrNameLst>
                                      </p:cBhvr>
                                      <p:tavLst>
                                        <p:tav tm="0">
                                          <p:val>
                                            <p:strVal val="#ppt_x"/>
                                          </p:val>
                                        </p:tav>
                                        <p:tav tm="100000">
                                          <p:val>
                                            <p:strVal val="#ppt_x"/>
                                          </p:val>
                                        </p:tav>
                                      </p:tavLst>
                                    </p:anim>
                                    <p:anim calcmode="lin" valueType="num">
                                      <p:cBhvr>
                                        <p:cTn id="9" dur="1800" decel="100000" fill="hold"/>
                                        <p:tgtEl>
                                          <p:spTgt spid="10"/>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3014"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3016"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43017" name="Rectangle 6"/>
          <p:cNvSpPr>
            <a:spLocks noChangeArrowheads="1"/>
          </p:cNvSpPr>
          <p:nvPr/>
        </p:nvSpPr>
        <p:spPr bwMode="auto">
          <a:xfrm>
            <a:off x="228600" y="331338"/>
            <a:ext cx="8915400" cy="2095959"/>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r>
              <a:rPr lang="en-US" sz="3600" dirty="0">
                <a:solidFill>
                  <a:srgbClr val="FFFF00"/>
                </a:solidFill>
                <a:effectLst>
                  <a:outerShdw blurRad="50800" dist="38100" dir="2700000">
                    <a:srgbClr val="000000">
                      <a:alpha val="43000"/>
                    </a:srgbClr>
                  </a:outerShdw>
                </a:effectLst>
                <a:latin typeface="Times New Roman"/>
                <a:cs typeface="Times New Roman"/>
              </a:rPr>
              <a:t>4.	Retrieve information about the value of studying music - quote it in any of the above outlets but especially on recruitment information! Share with your supervisor. </a:t>
            </a:r>
          </a:p>
        </p:txBody>
      </p:sp>
      <p:sp>
        <p:nvSpPr>
          <p:cNvPr id="43019" name="Rectangle 8"/>
          <p:cNvSpPr>
            <a:spLocks noChangeArrowheads="1"/>
          </p:cNvSpPr>
          <p:nvPr/>
        </p:nvSpPr>
        <p:spPr bwMode="auto">
          <a:xfrm>
            <a:off x="228600" y="2757280"/>
            <a:ext cx="8409656" cy="70788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4000" i="1" dirty="0">
                <a:effectLst>
                  <a:outerShdw blurRad="50800" dist="38100" dir="2700000">
                    <a:srgbClr val="000000">
                      <a:alpha val="43000"/>
                    </a:srgbClr>
                  </a:outerShdw>
                </a:effectLst>
                <a:latin typeface="Times New Roman"/>
                <a:cs typeface="Times New Roman"/>
              </a:rPr>
              <a:t>A few Recommended Resources:</a:t>
            </a:r>
            <a:endParaRPr lang="en-US" sz="4000" dirty="0">
              <a:effectLst>
                <a:outerShdw blurRad="50800" dist="38100" dir="2700000">
                  <a:srgbClr val="000000">
                    <a:alpha val="43000"/>
                  </a:srgbClr>
                </a:outerShdw>
              </a:effectLst>
              <a:latin typeface="Times New Roman"/>
              <a:cs typeface="Times New Roman"/>
            </a:endParaRPr>
          </a:p>
        </p:txBody>
      </p:sp>
      <p:sp>
        <p:nvSpPr>
          <p:cNvPr id="13" name="TextBox 12"/>
          <p:cNvSpPr txBox="1"/>
          <p:nvPr/>
        </p:nvSpPr>
        <p:spPr>
          <a:xfrm>
            <a:off x="0" y="4566514"/>
            <a:ext cx="9143999" cy="769441"/>
          </a:xfrm>
          <a:prstGeom prst="rect">
            <a:avLst/>
          </a:prstGeom>
          <a:noFill/>
          <a:effectLst>
            <a:outerShdw blurRad="50800" dist="38100" dir="2700000">
              <a:srgbClr val="000000">
                <a:alpha val="43000"/>
              </a:srgbClr>
            </a:outerShdw>
          </a:effectLst>
        </p:spPr>
        <p:txBody>
          <a:bodyPr wrap="square" rtlCol="0">
            <a:spAutoFit/>
          </a:bodyPr>
          <a:lstStyle/>
          <a:p>
            <a:pPr algn="ctr"/>
            <a:r>
              <a:rPr lang="en-US" sz="4400" u="sng" dirty="0" err="1">
                <a:solidFill>
                  <a:srgbClr val="FFFFFF"/>
                </a:solidFill>
                <a:effectLst>
                  <a:outerShdw blurRad="50800" dist="38100" dir="2700000">
                    <a:srgbClr val="000000">
                      <a:alpha val="43000"/>
                    </a:srgbClr>
                  </a:outerShdw>
                </a:effectLst>
                <a:latin typeface="Times New Roman"/>
                <a:cs typeface="Times New Roman"/>
              </a:rPr>
              <a:t>supportmusic.com</a:t>
            </a:r>
            <a:endParaRPr lang="en-US" sz="4400" dirty="0">
              <a:solidFill>
                <a:srgbClr val="FFFFFF"/>
              </a:solidFill>
              <a:effectLst>
                <a:outerShdw blurRad="50800" dist="38100" dir="2700000">
                  <a:srgbClr val="000000">
                    <a:alpha val="43000"/>
                  </a:srgbClr>
                </a:outerShdw>
              </a:effectLst>
            </a:endParaRPr>
          </a:p>
        </p:txBody>
      </p:sp>
      <p:sp>
        <p:nvSpPr>
          <p:cNvPr id="14" name="TextBox 13"/>
          <p:cNvSpPr txBox="1"/>
          <p:nvPr/>
        </p:nvSpPr>
        <p:spPr>
          <a:xfrm>
            <a:off x="-1" y="3520074"/>
            <a:ext cx="9144000" cy="1046440"/>
          </a:xfrm>
          <a:prstGeom prst="rect">
            <a:avLst/>
          </a:prstGeom>
          <a:noFill/>
          <a:effectLst>
            <a:outerShdw blurRad="50800" dist="38100" dir="2700000">
              <a:srgbClr val="000000">
                <a:alpha val="43000"/>
              </a:srgbClr>
            </a:outerShdw>
          </a:effectLst>
        </p:spPr>
        <p:txBody>
          <a:bodyPr wrap="square" rtlCol="0">
            <a:spAutoFit/>
          </a:bodyPr>
          <a:lstStyle/>
          <a:p>
            <a:pPr algn="ctr"/>
            <a:r>
              <a:rPr lang="en-US" sz="4400" u="sng" dirty="0" err="1">
                <a:solidFill>
                  <a:srgbClr val="FFFFFF"/>
                </a:solidFill>
                <a:effectLst>
                  <a:outerShdw blurRad="50800" dist="38100" dir="2700000">
                    <a:srgbClr val="000000">
                      <a:alpha val="43000"/>
                    </a:srgbClr>
                  </a:outerShdw>
                </a:effectLst>
                <a:latin typeface="Times New Roman"/>
                <a:cs typeface="Times New Roman"/>
              </a:rPr>
              <a:t>musiced.nafme.org</a:t>
            </a:r>
            <a:r>
              <a:rPr lang="en-US" sz="4400" u="sng" dirty="0">
                <a:solidFill>
                  <a:srgbClr val="FFFFFF"/>
                </a:solidFill>
                <a:effectLst>
                  <a:outerShdw blurRad="50800" dist="38100" dir="2700000">
                    <a:srgbClr val="000000">
                      <a:alpha val="43000"/>
                    </a:srgbClr>
                  </a:outerShdw>
                </a:effectLst>
                <a:latin typeface="Times New Roman"/>
                <a:cs typeface="Times New Roman"/>
              </a:rPr>
              <a:t>/resources</a:t>
            </a:r>
            <a:endParaRPr lang="en-US" sz="4400" dirty="0">
              <a:solidFill>
                <a:srgbClr val="FFFFFF"/>
              </a:solidFill>
              <a:effectLst>
                <a:outerShdw blurRad="50800" dist="38100" dir="2700000">
                  <a:srgbClr val="000000">
                    <a:alpha val="43000"/>
                  </a:srgbClr>
                </a:outerShdw>
              </a:effectLst>
              <a:latin typeface="Times New Roman"/>
              <a:cs typeface="Times New Roman"/>
            </a:endParaRPr>
          </a:p>
          <a:p>
            <a:endParaRPr lang="en-US" dirty="0"/>
          </a:p>
        </p:txBody>
      </p:sp>
      <p:sp>
        <p:nvSpPr>
          <p:cNvPr id="10" name="TextBox 9"/>
          <p:cNvSpPr txBox="1"/>
          <p:nvPr/>
        </p:nvSpPr>
        <p:spPr>
          <a:xfrm>
            <a:off x="0" y="5521634"/>
            <a:ext cx="9144000" cy="769441"/>
          </a:xfrm>
          <a:prstGeom prst="rect">
            <a:avLst/>
          </a:prstGeom>
          <a:noFill/>
          <a:effectLst>
            <a:outerShdw blurRad="50800" dist="38100" dir="2700000">
              <a:srgbClr val="000000">
                <a:alpha val="43000"/>
              </a:srgbClr>
            </a:outerShdw>
          </a:effectLst>
        </p:spPr>
        <p:txBody>
          <a:bodyPr wrap="square" rtlCol="0">
            <a:spAutoFit/>
          </a:bodyPr>
          <a:lstStyle/>
          <a:p>
            <a:pPr algn="ctr"/>
            <a:r>
              <a:rPr lang="en-US" sz="4400" dirty="0" err="1">
                <a:latin typeface="Times New Roman"/>
                <a:cs typeface="Times New Roman"/>
              </a:rPr>
              <a:t>bit.ly/MusicEdFacts</a:t>
            </a:r>
            <a:endParaRPr lang="en-US" sz="4400" dirty="0">
              <a:latin typeface="Times New Roman"/>
              <a:cs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pic>
        <p:nvPicPr>
          <p:cNvPr id="45065" name="Picture 11" descr="Picture 1"/>
          <p:cNvPicPr>
            <a:picLocks noChangeAspect="1" noChangeArrowheads="1"/>
          </p:cNvPicPr>
          <p:nvPr/>
        </p:nvPicPr>
        <p:blipFill>
          <a:blip r:embed="rId3"/>
          <a:srcRect/>
          <a:stretch>
            <a:fillRect/>
          </a:stretch>
        </p:blipFill>
        <p:spPr bwMode="auto">
          <a:xfrm>
            <a:off x="645224" y="956885"/>
            <a:ext cx="8221851" cy="5115580"/>
          </a:xfrm>
          <a:prstGeom prst="rect">
            <a:avLst/>
          </a:prstGeom>
          <a:ln>
            <a:noFill/>
          </a:ln>
          <a:effectLst>
            <a:softEdge rad="112500"/>
          </a:effectLst>
        </p:spPr>
      </p:pic>
      <p:sp>
        <p:nvSpPr>
          <p:cNvPr id="12" name="TextBox 11"/>
          <p:cNvSpPr txBox="1"/>
          <p:nvPr/>
        </p:nvSpPr>
        <p:spPr>
          <a:xfrm>
            <a:off x="2852614" y="146026"/>
            <a:ext cx="3196358" cy="707886"/>
          </a:xfrm>
          <a:prstGeom prst="rect">
            <a:avLst/>
          </a:prstGeom>
          <a:noFill/>
        </p:spPr>
        <p:txBody>
          <a:bodyPr wrap="none" rtlCol="0">
            <a:spAutoFit/>
          </a:bodyPr>
          <a:lstStyle/>
          <a:p>
            <a:r>
              <a:rPr lang="en-US" sz="4000" dirty="0">
                <a:solidFill>
                  <a:srgbClr val="FFFF00"/>
                </a:solidFill>
                <a:effectLst>
                  <a:outerShdw blurRad="50800" dist="38100" dir="2700000">
                    <a:srgbClr val="000000">
                      <a:alpha val="43000"/>
                    </a:srgbClr>
                  </a:outerShdw>
                </a:effectLst>
                <a:latin typeface="Times New Roman"/>
                <a:cs typeface="Times New Roman"/>
              </a:rPr>
              <a:t>5.	Recruit 24/7</a:t>
            </a:r>
            <a:endParaRPr lang="en-US" sz="4000" dirty="0">
              <a:solidFill>
                <a:srgbClr val="FFFF00"/>
              </a:solidFill>
              <a:effectLst>
                <a:outerShdw blurRad="50800" dist="38100" dir="2700000">
                  <a:srgbClr val="000000">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304800"/>
            <a:ext cx="9144000" cy="1311128"/>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3600" dirty="0">
                <a:solidFill>
                  <a:srgbClr val="FFFF00"/>
                </a:solidFill>
                <a:effectLst>
                  <a:outerShdw blurRad="50800" dist="38100" dir="2700000">
                    <a:srgbClr val="000000">
                      <a:alpha val="43000"/>
                    </a:srgbClr>
                  </a:outerShdw>
                </a:effectLst>
                <a:latin typeface="Times New Roman"/>
                <a:cs typeface="Times New Roman"/>
              </a:rPr>
              <a:t>5. Recruit 24/7 </a:t>
            </a:r>
            <a:r>
              <a:rPr lang="en-US" sz="3600" dirty="0">
                <a:effectLst>
                  <a:outerShdw blurRad="50800" dist="38100" dir="2700000">
                    <a:srgbClr val="000000">
                      <a:alpha val="43000"/>
                    </a:srgbClr>
                  </a:outerShdw>
                </a:effectLst>
                <a:latin typeface="Times New Roman"/>
                <a:cs typeface="Times New Roman"/>
              </a:rPr>
              <a:t>– </a:t>
            </a:r>
            <a:r>
              <a:rPr lang="en-US" sz="3600" i="1" dirty="0">
                <a:effectLst>
                  <a:outerShdw blurRad="50800" dist="38100" dir="2700000">
                    <a:srgbClr val="000000">
                      <a:alpha val="43000"/>
                    </a:srgbClr>
                  </a:outerShdw>
                </a:effectLst>
                <a:latin typeface="Times New Roman"/>
                <a:cs typeface="Times New Roman"/>
              </a:rPr>
              <a:t>Keep Music Education Strong</a:t>
            </a:r>
          </a:p>
          <a:p>
            <a:pPr algn="ctr">
              <a:spcBef>
                <a:spcPct val="20000"/>
              </a:spcBef>
              <a:buClr>
                <a:srgbClr val="FFCC00"/>
              </a:buClr>
            </a:pPr>
            <a:r>
              <a:rPr lang="en-US" sz="3600" i="1" dirty="0">
                <a:effectLst>
                  <a:outerShdw blurRad="50800" dist="38100" dir="2700000">
                    <a:srgbClr val="000000">
                      <a:alpha val="43000"/>
                    </a:srgbClr>
                  </a:outerShdw>
                </a:effectLst>
                <a:latin typeface="Times New Roman"/>
                <a:cs typeface="Times New Roman"/>
              </a:rPr>
              <a:t>GREAT FOR PARENT NIGHTS!!!!!</a:t>
            </a: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4" name="TextBox 13"/>
          <p:cNvSpPr txBox="1"/>
          <p:nvPr/>
        </p:nvSpPr>
        <p:spPr>
          <a:xfrm>
            <a:off x="4365624" y="1661288"/>
            <a:ext cx="4441881" cy="5016757"/>
          </a:xfrm>
          <a:prstGeom prst="rect">
            <a:avLst/>
          </a:prstGeom>
          <a:noFill/>
        </p:spPr>
        <p:txBody>
          <a:bodyPr wrap="square" rtlCol="0">
            <a:spAutoFit/>
          </a:bodyPr>
          <a:lstStyle/>
          <a:p>
            <a:r>
              <a:rPr lang="en-US" sz="3200" dirty="0">
                <a:solidFill>
                  <a:srgbClr val="FFFFFF"/>
                </a:solidFill>
                <a:effectLst>
                  <a:outerShdw blurRad="50800" dist="38100" dir="2700000">
                    <a:srgbClr val="000000">
                      <a:alpha val="43000"/>
                    </a:srgbClr>
                  </a:outerShdw>
                </a:effectLst>
                <a:latin typeface="Times New Roman"/>
                <a:cs typeface="Times New Roman"/>
              </a:rPr>
              <a:t>Recently Revised to include the Very Latest Research and Statistics on the </a:t>
            </a:r>
            <a:r>
              <a:rPr lang="en-US" sz="3200" dirty="0">
                <a:solidFill>
                  <a:srgbClr val="FFFF00"/>
                </a:solidFill>
                <a:effectLst>
                  <a:outerShdw blurRad="50800" dist="38100" dir="2700000">
                    <a:srgbClr val="000000">
                      <a:alpha val="43000"/>
                    </a:srgbClr>
                  </a:outerShdw>
                </a:effectLst>
                <a:latin typeface="Times New Roman"/>
                <a:cs typeface="Times New Roman"/>
              </a:rPr>
              <a:t>Benefits of Music Education</a:t>
            </a:r>
            <a:r>
              <a:rPr lang="en-US" sz="3200" dirty="0">
                <a:solidFill>
                  <a:srgbClr val="FFFFFF"/>
                </a:solidFill>
                <a:effectLst>
                  <a:outerShdw blurRad="50800" dist="38100" dir="2700000">
                    <a:srgbClr val="000000">
                      <a:alpha val="43000"/>
                    </a:srgbClr>
                  </a:outerShdw>
                </a:effectLst>
                <a:latin typeface="Times New Roman"/>
                <a:cs typeface="Times New Roman"/>
              </a:rPr>
              <a:t>. </a:t>
            </a:r>
          </a:p>
          <a:p>
            <a:endParaRPr lang="en-US" sz="3200" dirty="0">
              <a:solidFill>
                <a:srgbClr val="FFFFFF"/>
              </a:solidFill>
              <a:effectLst>
                <a:outerShdw blurRad="50800" dist="38100" dir="2700000">
                  <a:srgbClr val="000000">
                    <a:alpha val="43000"/>
                  </a:srgbClr>
                </a:outerShdw>
              </a:effectLst>
              <a:latin typeface="Times New Roman"/>
              <a:cs typeface="Times New Roman"/>
            </a:endParaRPr>
          </a:p>
          <a:p>
            <a:r>
              <a:rPr lang="en-US" sz="3200" u="sng" dirty="0">
                <a:solidFill>
                  <a:srgbClr val="FFFF00"/>
                </a:solidFill>
                <a:effectLst>
                  <a:outerShdw blurRad="50800" dist="38100" dir="2700000">
                    <a:srgbClr val="000000">
                      <a:alpha val="43000"/>
                    </a:srgbClr>
                  </a:outerShdw>
                </a:effectLst>
                <a:latin typeface="Times New Roman"/>
                <a:cs typeface="Times New Roman"/>
              </a:rPr>
              <a:t>FREE COPIES</a:t>
            </a:r>
            <a:r>
              <a:rPr lang="en-US" sz="3200" dirty="0">
                <a:solidFill>
                  <a:srgbClr val="FFFFFF"/>
                </a:solidFill>
                <a:effectLst>
                  <a:outerShdw blurRad="50800" dist="38100" dir="2700000">
                    <a:srgbClr val="000000">
                      <a:alpha val="43000"/>
                    </a:srgbClr>
                  </a:outerShdw>
                </a:effectLst>
                <a:latin typeface="Times New Roman"/>
                <a:cs typeface="Times New Roman"/>
              </a:rPr>
              <a:t> of assorted brochures available from</a:t>
            </a:r>
          </a:p>
          <a:p>
            <a:r>
              <a:rPr lang="en-US" sz="3200" i="1" dirty="0" err="1">
                <a:solidFill>
                  <a:srgbClr val="FFFF00"/>
                </a:solidFill>
                <a:effectLst>
                  <a:outerShdw blurRad="50800" dist="38100" dir="2700000">
                    <a:srgbClr val="000000">
                      <a:alpha val="43000"/>
                    </a:srgbClr>
                  </a:outerShdw>
                </a:effectLst>
                <a:latin typeface="Times New Roman"/>
                <a:cs typeface="Times New Roman"/>
              </a:rPr>
              <a:t>NAMMFoundation.org</a:t>
            </a:r>
            <a:endParaRPr lang="en-US" sz="3200" i="1" dirty="0">
              <a:solidFill>
                <a:srgbClr val="FFFF00"/>
              </a:solidFill>
              <a:effectLst>
                <a:outerShdw blurRad="50800" dist="38100" dir="2700000">
                  <a:srgbClr val="000000">
                    <a:alpha val="43000"/>
                  </a:srgbClr>
                </a:outerShdw>
              </a:effectLst>
            </a:endParaRPr>
          </a:p>
        </p:txBody>
      </p:sp>
      <p:pic>
        <p:nvPicPr>
          <p:cNvPr id="15" name="Picture 14" descr="Screen Shot 2013-01-14 at 1.12.03 PM.png"/>
          <p:cNvPicPr>
            <a:picLocks noChangeAspect="1"/>
          </p:cNvPicPr>
          <p:nvPr/>
        </p:nvPicPr>
        <p:blipFill>
          <a:blip r:embed="rId3"/>
          <a:stretch>
            <a:fillRect/>
          </a:stretch>
        </p:blipFill>
        <p:spPr>
          <a:xfrm>
            <a:off x="273087" y="1661288"/>
            <a:ext cx="2100726" cy="2806803"/>
          </a:xfrm>
          <a:prstGeom prst="rect">
            <a:avLst/>
          </a:prstGeom>
        </p:spPr>
      </p:pic>
      <p:pic>
        <p:nvPicPr>
          <p:cNvPr id="16" name="Picture 15" descr="Screen Shot 2013-01-14 at 1.13.31 PM.png"/>
          <p:cNvPicPr>
            <a:picLocks noChangeAspect="1"/>
          </p:cNvPicPr>
          <p:nvPr/>
        </p:nvPicPr>
        <p:blipFill>
          <a:blip r:embed="rId4"/>
          <a:stretch>
            <a:fillRect/>
          </a:stretch>
        </p:blipFill>
        <p:spPr>
          <a:xfrm>
            <a:off x="812795" y="2843418"/>
            <a:ext cx="2212108" cy="2852629"/>
          </a:xfrm>
          <a:prstGeom prst="rect">
            <a:avLst/>
          </a:prstGeom>
        </p:spPr>
      </p:pic>
      <p:pic>
        <p:nvPicPr>
          <p:cNvPr id="12" name="Picture 11" descr="Screen Shot 2019-02-01 at 7.16.58 PM.png"/>
          <p:cNvPicPr>
            <a:picLocks noChangeAspect="1"/>
          </p:cNvPicPr>
          <p:nvPr/>
        </p:nvPicPr>
        <p:blipFill>
          <a:blip r:embed="rId5"/>
          <a:stretch>
            <a:fillRect/>
          </a:stretch>
        </p:blipFill>
        <p:spPr>
          <a:xfrm>
            <a:off x="2535443" y="3648075"/>
            <a:ext cx="1207878" cy="290988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139128"/>
            <a:ext cx="9144000" cy="1446550"/>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4000" dirty="0">
                <a:solidFill>
                  <a:srgbClr val="FFFF00"/>
                </a:solidFill>
                <a:effectLst>
                  <a:outerShdw blurRad="50800" dist="38100" dir="2700000">
                    <a:srgbClr val="000000">
                      <a:alpha val="43000"/>
                    </a:srgbClr>
                  </a:outerShdw>
                </a:effectLst>
                <a:latin typeface="Times New Roman"/>
                <a:cs typeface="Times New Roman"/>
              </a:rPr>
              <a:t>6. Expand: Broaden Your Base</a:t>
            </a:r>
            <a:endParaRPr lang="en-US" sz="4000" i="1" dirty="0">
              <a:effectLst>
                <a:outerShdw blurRad="50800" dist="38100" dir="2700000">
                  <a:srgbClr val="000000">
                    <a:alpha val="43000"/>
                  </a:srgbClr>
                </a:outerShdw>
              </a:effectLst>
              <a:latin typeface="Times New Roman"/>
              <a:cs typeface="Times New Roman"/>
            </a:endParaRPr>
          </a:p>
          <a:p>
            <a:pPr algn="ctr">
              <a:spcBef>
                <a:spcPct val="20000"/>
              </a:spcBef>
              <a:buClr>
                <a:srgbClr val="FFCC00"/>
              </a:buClr>
            </a:pPr>
            <a:endParaRPr lang="en-US" sz="4000" i="1" dirty="0">
              <a:effectLst>
                <a:outerShdw blurRad="50800" dist="38100" dir="2700000">
                  <a:srgbClr val="000000">
                    <a:alpha val="43000"/>
                  </a:srgbClr>
                </a:outerShdw>
              </a:effectLst>
              <a:latin typeface="Times New Roman"/>
              <a:cs typeface="Times New Roman"/>
            </a:endParaRP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2" name="Title 1"/>
          <p:cNvSpPr>
            <a:spLocks noGrp="1"/>
          </p:cNvSpPr>
          <p:nvPr/>
        </p:nvSpPr>
        <p:spPr>
          <a:xfrm>
            <a:off x="685800" y="951131"/>
            <a:ext cx="8229600" cy="1143000"/>
          </a:xfrm>
          <a:prstGeom prst="rect">
            <a:avLst/>
          </a:prstGeom>
        </p:spPr>
        <p:txBody>
          <a:bodyPr vert="horz" lIns="91440" tIns="45720" rIns="91440" bIns="45720" rtlCol="0" anchor="ctr">
            <a:normAutofit fontScale="90000" lnSpcReduction="20000"/>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a:defRPr/>
            </a:pPr>
            <a:r>
              <a:rPr lang="en-US" b="0" dirty="0">
                <a:effectLst>
                  <a:outerShdw blurRad="50800" dist="38100" dir="2700000">
                    <a:srgbClr val="000000">
                      <a:alpha val="43000"/>
                    </a:srgbClr>
                  </a:outerShdw>
                </a:effectLst>
                <a:latin typeface="Times New Roman"/>
                <a:cs typeface="Times New Roman"/>
              </a:rPr>
              <a:t>OMG! Does this mean that I have to Learn Something </a:t>
            </a:r>
            <a:r>
              <a:rPr lang="en-US" b="0" dirty="0">
                <a:solidFill>
                  <a:srgbClr val="FFFF00"/>
                </a:solidFill>
                <a:effectLst>
                  <a:outerShdw blurRad="50800" dist="38100" dir="2700000">
                    <a:srgbClr val="000000">
                      <a:alpha val="43000"/>
                    </a:srgbClr>
                  </a:outerShdw>
                </a:effectLst>
                <a:latin typeface="Times New Roman"/>
                <a:cs typeface="Times New Roman"/>
              </a:rPr>
              <a:t>New</a:t>
            </a:r>
            <a:r>
              <a:rPr lang="en-US" b="0" dirty="0">
                <a:effectLst>
                  <a:outerShdw blurRad="50800" dist="38100" dir="2700000">
                    <a:srgbClr val="000000">
                      <a:alpha val="43000"/>
                    </a:srgbClr>
                  </a:outerShdw>
                </a:effectLst>
                <a:latin typeface="Times New Roman"/>
                <a:cs typeface="Times New Roman"/>
              </a:rPr>
              <a:t>???</a:t>
            </a:r>
          </a:p>
        </p:txBody>
      </p:sp>
      <p:pic>
        <p:nvPicPr>
          <p:cNvPr id="13" name="Content Placeholder 11" descr="Screen Shot 2013-09-29 at 9.39.07 AM.png"/>
          <p:cNvPicPr>
            <a:picLocks noGrp="1" noChangeAspect="1"/>
          </p:cNvPicPr>
          <p:nvPr/>
        </p:nvPicPr>
        <p:blipFill>
          <a:blip r:embed="rId3"/>
          <a:srcRect t="-2007" b="-2007"/>
          <a:stretch>
            <a:fillRect/>
          </a:stretch>
        </p:blipFill>
        <p:spPr>
          <a:xfrm>
            <a:off x="227326" y="2070525"/>
            <a:ext cx="8546123" cy="41148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139128"/>
            <a:ext cx="9144000" cy="707886"/>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4000" dirty="0">
                <a:solidFill>
                  <a:srgbClr val="FFFF00"/>
                </a:solidFill>
                <a:effectLst>
                  <a:outerShdw blurRad="50800" dist="38100" dir="2700000">
                    <a:srgbClr val="000000">
                      <a:alpha val="43000"/>
                    </a:srgbClr>
                  </a:outerShdw>
                </a:effectLst>
                <a:latin typeface="Times New Roman"/>
                <a:cs typeface="Times New Roman"/>
              </a:rPr>
              <a:t>6. Expand: Broaden Your Base</a:t>
            </a:r>
            <a:endParaRPr lang="en-US" sz="4000" i="1" dirty="0">
              <a:effectLst>
                <a:outerShdw blurRad="50800" dist="38100" dir="2700000">
                  <a:srgbClr val="000000">
                    <a:alpha val="43000"/>
                  </a:srgbClr>
                </a:outerShdw>
              </a:effectLst>
              <a:latin typeface="Times New Roman"/>
              <a:cs typeface="Times New Roman"/>
            </a:endParaRP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0" name="Rectangle 9"/>
          <p:cNvSpPr>
            <a:spLocks noGrp="1" noChangeArrowheads="1"/>
          </p:cNvSpPr>
          <p:nvPr/>
        </p:nvSpPr>
        <p:spPr>
          <a:xfrm>
            <a:off x="-47625" y="660061"/>
            <a:ext cx="8458200" cy="1600200"/>
          </a:xfrm>
          <a:prstGeom prst="rect">
            <a:avLst/>
          </a:prstGeom>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eaLnBrk="1" hangingPunct="1">
              <a:defRPr/>
            </a:pPr>
            <a:r>
              <a:rPr lang="en-US" sz="4000" b="0" dirty="0">
                <a:effectLst>
                  <a:outerShdw blurRad="50800" dist="38100" dir="2700000">
                    <a:srgbClr val="000000">
                      <a:alpha val="43000"/>
                    </a:srgbClr>
                  </a:outerShdw>
                </a:effectLst>
                <a:latin typeface="Times New Roman"/>
                <a:cs typeface="Times New Roman"/>
              </a:rPr>
              <a:t>We Have the Power!!!</a:t>
            </a:r>
            <a:br>
              <a:rPr lang="en-US" sz="4000" b="0" dirty="0">
                <a:effectLst>
                  <a:outerShdw blurRad="50800" dist="38100" dir="2700000">
                    <a:srgbClr val="000000">
                      <a:alpha val="43000"/>
                    </a:srgbClr>
                  </a:outerShdw>
                </a:effectLst>
                <a:latin typeface="Times New Roman"/>
                <a:cs typeface="Times New Roman"/>
              </a:rPr>
            </a:br>
            <a:r>
              <a:rPr lang="en-US" sz="4000" b="0" i="1" dirty="0">
                <a:solidFill>
                  <a:srgbClr val="FFFF66"/>
                </a:solidFill>
                <a:effectLst>
                  <a:outerShdw blurRad="50800" dist="38100" dir="2700000">
                    <a:srgbClr val="000000">
                      <a:alpha val="43000"/>
                    </a:srgbClr>
                  </a:outerShdw>
                </a:effectLst>
                <a:latin typeface="Times New Roman"/>
                <a:cs typeface="Times New Roman"/>
              </a:rPr>
              <a:t>The Joy of Music-Making</a:t>
            </a:r>
          </a:p>
        </p:txBody>
      </p:sp>
      <p:sp>
        <p:nvSpPr>
          <p:cNvPr id="14" name="Rectangle 13"/>
          <p:cNvSpPr>
            <a:spLocks noGrp="1" noChangeArrowheads="1"/>
          </p:cNvSpPr>
          <p:nvPr/>
        </p:nvSpPr>
        <p:spPr>
          <a:xfrm>
            <a:off x="203200" y="2343097"/>
            <a:ext cx="7239000" cy="3810000"/>
          </a:xfrm>
          <a:prstGeom prst="rect">
            <a:avLst/>
          </a:prstGeom>
        </p:spPr>
        <p:txBody>
          <a:bodyPr vert="horz" lIns="91440" tIns="45720" rIns="91440" bIns="45720" rtlCol="0">
            <a:normAutofit/>
          </a:bodyPr>
          <a:lstStyle>
            <a:lvl1pPr marL="342900" indent="-342900" algn="l" rtl="0" eaLnBrk="0" fontAlgn="base" hangingPunct="0">
              <a:spcBef>
                <a:spcPts val="2000"/>
              </a:spcBef>
              <a:spcAft>
                <a:spcPct val="0"/>
              </a:spcAft>
              <a:buClr>
                <a:schemeClr val="accent1"/>
              </a:buClr>
              <a:buSzPct val="90000"/>
              <a:buFont typeface="Wingdings" charset="2"/>
              <a:buChar char=""/>
              <a:defRPr sz="24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ＭＳ Ｐゴシック" pitchFamily="-107" charset="-128"/>
              </a:defRPr>
            </a:lvl1pPr>
            <a:lvl2pPr marL="685800" indent="-336550" algn="l" rtl="0" eaLnBrk="0" fontAlgn="base" hangingPunct="0">
              <a:spcBef>
                <a:spcPts val="600"/>
              </a:spcBef>
              <a:spcAft>
                <a:spcPct val="0"/>
              </a:spcAft>
              <a:buClr>
                <a:schemeClr val="accent2"/>
              </a:buClr>
              <a:buSzPct val="90000"/>
              <a:buFont typeface="Wingdings" charset="2"/>
              <a:buChar char=""/>
              <a:defRPr sz="22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charset="2"/>
              <a:buChar char=""/>
              <a:defRPr sz="20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3pPr>
            <a:lvl4pPr marL="1371600" indent="-336550" algn="l" rtl="0" eaLnBrk="0" fontAlgn="base" hangingPunct="0">
              <a:spcBef>
                <a:spcPts val="600"/>
              </a:spcBef>
              <a:spcAft>
                <a:spcPct val="0"/>
              </a:spcAft>
              <a:buClr>
                <a:schemeClr val="accent2"/>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eaLnBrk="1" fontAlgn="auto" hangingPunct="1">
              <a:lnSpc>
                <a:spcPct val="90000"/>
              </a:lnSpc>
              <a:spcAft>
                <a:spcPts val="0"/>
              </a:spcAft>
              <a:buNone/>
              <a:defRPr/>
            </a:pPr>
            <a:r>
              <a:rPr lang="en-US" sz="3600" b="0" dirty="0">
                <a:effectLst>
                  <a:outerShdw blurRad="50800" dist="38100" dir="2700000">
                    <a:srgbClr val="000000">
                      <a:alpha val="43000"/>
                    </a:srgbClr>
                  </a:outerShdw>
                </a:effectLst>
                <a:latin typeface="Times New Roman"/>
                <a:ea typeface="+mn-ea"/>
                <a:cs typeface="Times New Roman"/>
              </a:rPr>
              <a:t>1.	</a:t>
            </a:r>
            <a:r>
              <a:rPr lang="en-US" sz="3600" b="0" dirty="0">
                <a:solidFill>
                  <a:srgbClr val="FFFF00"/>
                </a:solidFill>
                <a:effectLst>
                  <a:outerShdw blurRad="50800" dist="38100" dir="2700000">
                    <a:srgbClr val="000000">
                      <a:alpha val="43000"/>
                    </a:srgbClr>
                  </a:outerShdw>
                </a:effectLst>
                <a:latin typeface="Times New Roman"/>
                <a:ea typeface="+mn-ea"/>
                <a:cs typeface="Times New Roman"/>
              </a:rPr>
              <a:t>Broaden </a:t>
            </a:r>
            <a:r>
              <a:rPr lang="en-US" sz="3600" b="0" dirty="0">
                <a:effectLst>
                  <a:outerShdw blurRad="50800" dist="38100" dir="2700000">
                    <a:srgbClr val="000000">
                      <a:alpha val="43000"/>
                    </a:srgbClr>
                  </a:outerShdw>
                </a:effectLst>
                <a:latin typeface="Times New Roman"/>
                <a:ea typeface="+mn-ea"/>
                <a:cs typeface="Times New Roman"/>
              </a:rPr>
              <a:t>the base</a:t>
            </a:r>
          </a:p>
          <a:p>
            <a:pPr marL="609600" indent="-609600" eaLnBrk="1" fontAlgn="auto" hangingPunct="1">
              <a:lnSpc>
                <a:spcPct val="90000"/>
              </a:lnSpc>
              <a:spcAft>
                <a:spcPts val="0"/>
              </a:spcAft>
              <a:buNone/>
              <a:defRPr/>
            </a:pPr>
            <a:r>
              <a:rPr lang="en-US" sz="3600" b="0" dirty="0">
                <a:effectLst>
                  <a:outerShdw blurRad="50800" dist="38100" dir="2700000">
                    <a:srgbClr val="000000">
                      <a:alpha val="43000"/>
                    </a:srgbClr>
                  </a:outerShdw>
                </a:effectLst>
                <a:latin typeface="Times New Roman"/>
                <a:ea typeface="+mn-ea"/>
                <a:cs typeface="Times New Roman"/>
              </a:rPr>
              <a:t>2.	Teach so that students will be able to go on and DO music </a:t>
            </a:r>
            <a:r>
              <a:rPr lang="en-US" sz="3600" b="0" i="1" u="sng" dirty="0">
                <a:solidFill>
                  <a:srgbClr val="FFFF00"/>
                </a:solidFill>
                <a:effectLst>
                  <a:outerShdw blurRad="50800" dist="38100" dir="2700000">
                    <a:srgbClr val="000000">
                      <a:alpha val="43000"/>
                    </a:srgbClr>
                  </a:outerShdw>
                </a:effectLst>
                <a:latin typeface="Times New Roman"/>
                <a:ea typeface="+mn-ea"/>
                <a:cs typeface="Times New Roman"/>
              </a:rPr>
              <a:t>without</a:t>
            </a:r>
            <a:r>
              <a:rPr lang="en-US" sz="3600" b="0" dirty="0">
                <a:solidFill>
                  <a:srgbClr val="FFFF00"/>
                </a:solidFill>
                <a:effectLst>
                  <a:outerShdw blurRad="50800" dist="38100" dir="2700000">
                    <a:srgbClr val="000000">
                      <a:alpha val="43000"/>
                    </a:srgbClr>
                  </a:outerShdw>
                </a:effectLst>
                <a:latin typeface="Times New Roman"/>
                <a:ea typeface="+mn-ea"/>
                <a:cs typeface="Times New Roman"/>
              </a:rPr>
              <a:t> us</a:t>
            </a:r>
          </a:p>
          <a:p>
            <a:pPr marL="609600" indent="-609600" eaLnBrk="1" fontAlgn="auto" hangingPunct="1">
              <a:lnSpc>
                <a:spcPct val="90000"/>
              </a:lnSpc>
              <a:spcAft>
                <a:spcPts val="0"/>
              </a:spcAft>
              <a:buNone/>
              <a:defRPr/>
            </a:pPr>
            <a:r>
              <a:rPr lang="en-US" sz="3600" b="0" dirty="0">
                <a:effectLst>
                  <a:outerShdw blurRad="50800" dist="38100" dir="2700000">
                    <a:srgbClr val="000000">
                      <a:alpha val="43000"/>
                    </a:srgbClr>
                  </a:outerShdw>
                </a:effectLst>
                <a:latin typeface="Times New Roman"/>
                <a:ea typeface="+mn-ea"/>
                <a:cs typeface="Times New Roman"/>
              </a:rPr>
              <a:t>3.	Acknowledge and honor </a:t>
            </a:r>
            <a:r>
              <a:rPr lang="en-US" sz="3600" b="0" dirty="0">
                <a:solidFill>
                  <a:srgbClr val="FFFF00"/>
                </a:solidFill>
                <a:effectLst>
                  <a:outerShdw blurRad="50800" dist="38100" dir="2700000">
                    <a:srgbClr val="000000">
                      <a:alpha val="43000"/>
                    </a:srgbClr>
                  </a:outerShdw>
                </a:effectLst>
                <a:latin typeface="Times New Roman"/>
                <a:ea typeface="+mn-ea"/>
                <a:cs typeface="Times New Roman"/>
              </a:rPr>
              <a:t>ALL </a:t>
            </a:r>
            <a:r>
              <a:rPr lang="en-US" sz="3600" b="0" dirty="0">
                <a:effectLst>
                  <a:outerShdw blurRad="50800" dist="38100" dir="2700000">
                    <a:srgbClr val="000000">
                      <a:alpha val="43000"/>
                    </a:srgbClr>
                  </a:outerShdw>
                </a:effectLst>
                <a:latin typeface="Times New Roman"/>
                <a:ea typeface="+mn-ea"/>
                <a:cs typeface="Times New Roman"/>
              </a:rPr>
              <a:t>music</a:t>
            </a:r>
          </a:p>
        </p:txBody>
      </p:sp>
      <p:pic>
        <p:nvPicPr>
          <p:cNvPr id="15" name="Picture 14"/>
          <p:cNvPicPr>
            <a:picLocks noChangeAspect="1"/>
          </p:cNvPicPr>
          <p:nvPr/>
        </p:nvPicPr>
        <p:blipFill>
          <a:blip r:embed="rId3"/>
          <a:srcRect/>
          <a:stretch>
            <a:fillRect/>
          </a:stretch>
        </p:blipFill>
        <p:spPr bwMode="auto">
          <a:xfrm>
            <a:off x="7296721" y="1059169"/>
            <a:ext cx="1625502" cy="2276456"/>
          </a:xfrm>
          <a:prstGeom prst="rect">
            <a:avLst/>
          </a:prstGeom>
          <a:ln>
            <a:noFill/>
          </a:ln>
          <a:effectLst>
            <a:reflection stA="50000" endPos="75000" dist="12700" dir="5400000" sy="-100000" algn="bl" rotWithShape="0"/>
            <a:softEdge rad="112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139128"/>
            <a:ext cx="9144000" cy="707886"/>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4000" dirty="0">
                <a:solidFill>
                  <a:srgbClr val="FFFF00"/>
                </a:solidFill>
                <a:effectLst>
                  <a:outerShdw blurRad="50800" dist="38100" dir="2700000">
                    <a:srgbClr val="000000">
                      <a:alpha val="43000"/>
                    </a:srgbClr>
                  </a:outerShdw>
                </a:effectLst>
                <a:latin typeface="Times New Roman"/>
                <a:cs typeface="Times New Roman"/>
              </a:rPr>
              <a:t>6. Expand: Broaden Your Base</a:t>
            </a:r>
            <a:endParaRPr lang="en-US" sz="4000" i="1" dirty="0">
              <a:effectLst>
                <a:outerShdw blurRad="50800" dist="38100" dir="2700000">
                  <a:srgbClr val="000000">
                    <a:alpha val="43000"/>
                  </a:srgbClr>
                </a:outerShdw>
              </a:effectLst>
              <a:latin typeface="Times New Roman"/>
              <a:cs typeface="Times New Roman"/>
            </a:endParaRP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0" name="Rectangle 9"/>
          <p:cNvSpPr>
            <a:spLocks noGrp="1" noChangeArrowheads="1"/>
          </p:cNvSpPr>
          <p:nvPr/>
        </p:nvSpPr>
        <p:spPr>
          <a:xfrm>
            <a:off x="-47625" y="660061"/>
            <a:ext cx="8458200" cy="1600200"/>
          </a:xfrm>
          <a:prstGeom prst="rect">
            <a:avLst/>
          </a:prstGeom>
          <a:effectLst>
            <a:outerShdw blurRad="50800" dist="38100" dir="2700000">
              <a:srgbClr val="000000">
                <a:alpha val="43000"/>
              </a:srgbClr>
            </a:outerShdw>
          </a:effec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eaLnBrk="1" hangingPunct="1">
              <a:defRPr/>
            </a:pPr>
            <a:br>
              <a:rPr lang="en-US" sz="3600" b="0" dirty="0">
                <a:solidFill>
                  <a:srgbClr val="FFFF66"/>
                </a:solidFill>
                <a:effectLst>
                  <a:outerShdw blurRad="50800" dist="38100" dir="2700000">
                    <a:srgbClr val="000000">
                      <a:alpha val="43000"/>
                    </a:srgbClr>
                  </a:outerShdw>
                </a:effectLst>
                <a:latin typeface="Times New Roman"/>
                <a:cs typeface="Times New Roman"/>
              </a:rPr>
            </a:br>
            <a:r>
              <a:rPr lang="en-US" sz="3600" b="0" dirty="0">
                <a:latin typeface="Times New Roman"/>
                <a:cs typeface="Times New Roman"/>
              </a:rPr>
              <a:t>A.  Consider </a:t>
            </a:r>
            <a:r>
              <a:rPr lang="en-US" sz="3600" b="0" dirty="0">
                <a:solidFill>
                  <a:srgbClr val="FFFF66"/>
                </a:solidFill>
                <a:latin typeface="Times New Roman"/>
                <a:cs typeface="Times New Roman"/>
              </a:rPr>
              <a:t>Who</a:t>
            </a:r>
            <a:r>
              <a:rPr lang="en-US" sz="3600" b="0" dirty="0">
                <a:latin typeface="Times New Roman"/>
                <a:cs typeface="Times New Roman"/>
              </a:rPr>
              <a:t> We Are Teaching</a:t>
            </a:r>
            <a:br>
              <a:rPr lang="en-US" sz="3600" b="0" dirty="0">
                <a:latin typeface="Times New Roman"/>
                <a:cs typeface="Times New Roman"/>
              </a:rPr>
            </a:br>
            <a:endParaRPr lang="en-US" sz="3600" b="0" i="1" dirty="0">
              <a:solidFill>
                <a:srgbClr val="FFFF66"/>
              </a:solidFill>
              <a:effectLst>
                <a:outerShdw blurRad="50800" dist="38100" dir="2700000">
                  <a:srgbClr val="000000">
                    <a:alpha val="43000"/>
                  </a:srgbClr>
                </a:outerShdw>
              </a:effectLst>
              <a:latin typeface="Times New Roman"/>
              <a:cs typeface="Times New Roman"/>
            </a:endParaRPr>
          </a:p>
        </p:txBody>
      </p:sp>
      <p:sp>
        <p:nvSpPr>
          <p:cNvPr id="12" name="Rectangle 11"/>
          <p:cNvSpPr>
            <a:spLocks noGrp="1" noChangeArrowheads="1"/>
          </p:cNvSpPr>
          <p:nvPr/>
        </p:nvSpPr>
        <p:spPr>
          <a:xfrm>
            <a:off x="342900" y="2057400"/>
            <a:ext cx="8627918" cy="4191000"/>
          </a:xfrm>
          <a:prstGeom prst="rect">
            <a:avLst/>
          </a:prstGeom>
          <a:effectLst>
            <a:outerShdw blurRad="50800" dist="38100" dir="2700000">
              <a:srgbClr val="000000">
                <a:alpha val="43000"/>
              </a:srgbClr>
            </a:outerShdw>
          </a:effectLst>
        </p:spPr>
        <p:txBody>
          <a:bodyPr vert="horz" lIns="91440" tIns="45720" rIns="91440" bIns="45720" rtlCol="0">
            <a:normAutofit/>
          </a:bodyPr>
          <a:lstStyle>
            <a:lvl1pPr marL="342900" indent="-342900" algn="l" rtl="0" eaLnBrk="0" fontAlgn="base" hangingPunct="0">
              <a:spcBef>
                <a:spcPts val="2000"/>
              </a:spcBef>
              <a:spcAft>
                <a:spcPct val="0"/>
              </a:spcAft>
              <a:buClr>
                <a:schemeClr val="accent1"/>
              </a:buClr>
              <a:buSzPct val="90000"/>
              <a:buFont typeface="Wingdings" charset="2"/>
              <a:buChar char=""/>
              <a:defRPr sz="24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ＭＳ Ｐゴシック" pitchFamily="-107" charset="-128"/>
              </a:defRPr>
            </a:lvl1pPr>
            <a:lvl2pPr marL="685800" indent="-336550" algn="l" rtl="0" eaLnBrk="0" fontAlgn="base" hangingPunct="0">
              <a:spcBef>
                <a:spcPts val="600"/>
              </a:spcBef>
              <a:spcAft>
                <a:spcPct val="0"/>
              </a:spcAft>
              <a:buClr>
                <a:schemeClr val="accent2"/>
              </a:buClr>
              <a:buSzPct val="90000"/>
              <a:buFont typeface="Wingdings" charset="2"/>
              <a:buChar char=""/>
              <a:defRPr sz="22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charset="2"/>
              <a:buChar char=""/>
              <a:defRPr sz="20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3pPr>
            <a:lvl4pPr marL="1371600" indent="-336550" algn="l" rtl="0" eaLnBrk="0" fontAlgn="base" hangingPunct="0">
              <a:spcBef>
                <a:spcPts val="600"/>
              </a:spcBef>
              <a:spcAft>
                <a:spcPct val="0"/>
              </a:spcAft>
              <a:buClr>
                <a:schemeClr val="accent2"/>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eaLnBrk="1" fontAlgn="auto" hangingPunct="1">
              <a:lnSpc>
                <a:spcPct val="90000"/>
              </a:lnSpc>
              <a:spcAft>
                <a:spcPts val="0"/>
              </a:spcAft>
              <a:buNone/>
              <a:defRPr/>
            </a:pPr>
            <a:r>
              <a:rPr lang="en-US" sz="3600" b="0" dirty="0">
                <a:latin typeface="Times New Roman"/>
                <a:ea typeface="+mn-ea"/>
                <a:cs typeface="Times New Roman"/>
              </a:rPr>
              <a:t>Do our programs reflect our demographic?</a:t>
            </a:r>
          </a:p>
          <a:p>
            <a:pPr marL="609600" indent="-609600" eaLnBrk="1" fontAlgn="auto" hangingPunct="1">
              <a:lnSpc>
                <a:spcPct val="90000"/>
              </a:lnSpc>
              <a:spcAft>
                <a:spcPts val="0"/>
              </a:spcAft>
              <a:buNone/>
              <a:defRPr/>
            </a:pPr>
            <a:r>
              <a:rPr lang="en-US" sz="3600" b="0" dirty="0">
                <a:latin typeface="Times New Roman"/>
                <a:ea typeface="+mn-ea"/>
                <a:cs typeface="Times New Roman"/>
              </a:rPr>
              <a:t>Are we </a:t>
            </a:r>
            <a:r>
              <a:rPr lang="en-US" sz="3600" b="0" dirty="0" err="1">
                <a:latin typeface="Times New Roman"/>
                <a:ea typeface="+mn-ea"/>
                <a:cs typeface="Times New Roman"/>
              </a:rPr>
              <a:t>maximing</a:t>
            </a:r>
            <a:r>
              <a:rPr lang="en-US" sz="3600" b="0" dirty="0">
                <a:latin typeface="Times New Roman"/>
                <a:ea typeface="+mn-ea"/>
                <a:cs typeface="Times New Roman"/>
              </a:rPr>
              <a:t> the kids and music relationship?</a:t>
            </a:r>
          </a:p>
          <a:p>
            <a:pPr marL="609600" indent="-609600" eaLnBrk="1" fontAlgn="auto" hangingPunct="1">
              <a:lnSpc>
                <a:spcPct val="90000"/>
              </a:lnSpc>
              <a:spcAft>
                <a:spcPts val="0"/>
              </a:spcAft>
              <a:buNone/>
              <a:defRPr/>
            </a:pPr>
            <a:r>
              <a:rPr lang="en-US" sz="3600" b="0" dirty="0">
                <a:latin typeface="Times New Roman"/>
                <a:ea typeface="+mn-ea"/>
                <a:cs typeface="Times New Roman"/>
              </a:rPr>
              <a:t>Do we really need more kids in conservatories? </a:t>
            </a:r>
          </a:p>
          <a:p>
            <a:pPr marL="990600" lvl="1" indent="-533400" eaLnBrk="1" fontAlgn="auto" hangingPunct="1">
              <a:lnSpc>
                <a:spcPct val="90000"/>
              </a:lnSpc>
              <a:spcAft>
                <a:spcPts val="0"/>
              </a:spcAft>
              <a:buFont typeface="Arial" pitchFamily="-107" charset="0"/>
              <a:buNone/>
              <a:defRPr/>
            </a:pPr>
            <a:endParaRPr lang="en-US" sz="3600" b="0" dirty="0">
              <a:latin typeface="Times New Roman"/>
              <a:ea typeface="+mn-ea"/>
              <a:cs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139128"/>
            <a:ext cx="9144000" cy="707886"/>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4000" dirty="0">
                <a:solidFill>
                  <a:srgbClr val="FFFF00"/>
                </a:solidFill>
                <a:effectLst>
                  <a:outerShdw blurRad="50800" dist="38100" dir="2700000">
                    <a:srgbClr val="000000">
                      <a:alpha val="43000"/>
                    </a:srgbClr>
                  </a:outerShdw>
                </a:effectLst>
                <a:latin typeface="Times New Roman"/>
                <a:cs typeface="Times New Roman"/>
              </a:rPr>
              <a:t>6. Expand: Broaden Your Base</a:t>
            </a:r>
            <a:endParaRPr lang="en-US" sz="4000" i="1" dirty="0">
              <a:effectLst>
                <a:outerShdw blurRad="50800" dist="38100" dir="2700000">
                  <a:srgbClr val="000000">
                    <a:alpha val="43000"/>
                  </a:srgbClr>
                </a:outerShdw>
              </a:effectLst>
              <a:latin typeface="Times New Roman"/>
              <a:cs typeface="Times New Roman"/>
            </a:endParaRP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3" name="Rectangle 12"/>
          <p:cNvSpPr>
            <a:spLocks noGrp="1" noChangeArrowheads="1"/>
          </p:cNvSpPr>
          <p:nvPr/>
        </p:nvSpPr>
        <p:spPr>
          <a:xfrm>
            <a:off x="0" y="685800"/>
            <a:ext cx="9144000" cy="1143000"/>
          </a:xfrm>
          <a:prstGeom prst="rect">
            <a:avLst/>
          </a:prstGeom>
          <a:effectLst>
            <a:outerShdw blurRad="50800" dist="38100" dir="2700000">
              <a:srgbClr val="000000">
                <a:alpha val="43000"/>
              </a:srgbClr>
            </a:outerShdw>
          </a:effec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eaLnBrk="1" hangingPunct="1">
              <a:defRPr/>
            </a:pPr>
            <a:br>
              <a:rPr lang="en-US" sz="3600" b="0" dirty="0">
                <a:solidFill>
                  <a:srgbClr val="FFFF66"/>
                </a:solidFill>
                <a:effectLst>
                  <a:outerShdw blurRad="38100" dist="38100" dir="2700000" algn="tl">
                    <a:srgbClr val="0064E2"/>
                  </a:outerShdw>
                </a:effectLst>
                <a:latin typeface="Times New Roman"/>
                <a:cs typeface="Times New Roman"/>
              </a:rPr>
            </a:br>
            <a:r>
              <a:rPr lang="en-US" sz="3600" b="0" dirty="0">
                <a:latin typeface="Times New Roman"/>
                <a:cs typeface="Times New Roman"/>
              </a:rPr>
              <a:t>B.  Maximize the “Kids and Music” Relationship</a:t>
            </a:r>
            <a:endParaRPr lang="en-US" sz="3600" b="0" dirty="0">
              <a:solidFill>
                <a:srgbClr val="FFFF66"/>
              </a:solidFill>
              <a:effectLst>
                <a:outerShdw blurRad="38100" dist="38100" dir="2700000" algn="tl">
                  <a:srgbClr val="0064E2"/>
                </a:outerShdw>
              </a:effectLst>
              <a:latin typeface="Times New Roman"/>
              <a:cs typeface="Times New Roman"/>
            </a:endParaRPr>
          </a:p>
        </p:txBody>
      </p:sp>
      <p:sp>
        <p:nvSpPr>
          <p:cNvPr id="14" name="Rectangle 13"/>
          <p:cNvSpPr>
            <a:spLocks noChangeArrowheads="1"/>
          </p:cNvSpPr>
          <p:nvPr/>
        </p:nvSpPr>
        <p:spPr bwMode="auto">
          <a:xfrm>
            <a:off x="253998" y="4133260"/>
            <a:ext cx="8686800" cy="1981200"/>
          </a:xfrm>
          <a:prstGeom prst="rect">
            <a:avLst/>
          </a:prstGeom>
          <a:noFill/>
          <a:ln w="9525">
            <a:noFill/>
            <a:miter lim="800000"/>
            <a:headEnd/>
            <a:tailEnd/>
          </a:ln>
          <a:effectLst>
            <a:outerShdw blurRad="63500" algn="ctr" rotWithShape="0">
              <a:srgbClr val="000000">
                <a:alpha val="75000"/>
              </a:srgbClr>
            </a:outerShdw>
          </a:effectLst>
        </p:spPr>
        <p:txBody>
          <a:bodyPr>
            <a:prstTxWarp prst="textNoShape">
              <a:avLst/>
            </a:prstTxWarp>
          </a:bodyPr>
          <a:lstStyle/>
          <a:p>
            <a:pPr marL="609600" indent="-609600">
              <a:lnSpc>
                <a:spcPct val="90000"/>
              </a:lnSpc>
              <a:buFont typeface="Arial" pitchFamily="-107" charset="0"/>
              <a:buNone/>
              <a:defRPr/>
            </a:pPr>
            <a:r>
              <a:rPr lang="en-US" sz="3200" b="1" dirty="0">
                <a:solidFill>
                  <a:srgbClr val="FFFF66"/>
                </a:solidFill>
                <a:latin typeface="Times New Roman"/>
                <a:ea typeface="ＭＳ Ｐゴシック" pitchFamily="-107" charset="-128"/>
                <a:cs typeface="Times New Roman"/>
              </a:rPr>
              <a:t>NEW</a:t>
            </a:r>
            <a:r>
              <a:rPr lang="en-US" sz="3200" dirty="0">
                <a:solidFill>
                  <a:srgbClr val="FFFF66"/>
                </a:solidFill>
                <a:latin typeface="Times New Roman"/>
                <a:ea typeface="ＭＳ Ｐゴシック" pitchFamily="-107" charset="-128"/>
                <a:cs typeface="Times New Roman"/>
              </a:rPr>
              <a:t>:</a:t>
            </a:r>
            <a:r>
              <a:rPr lang="en-US" sz="3200" dirty="0">
                <a:latin typeface="Times New Roman"/>
                <a:ea typeface="ＭＳ Ｐゴシック" pitchFamily="-107" charset="-128"/>
                <a:cs typeface="Times New Roman"/>
              </a:rPr>
              <a:t> </a:t>
            </a:r>
          </a:p>
          <a:p>
            <a:pPr marL="609600" indent="-609600">
              <a:lnSpc>
                <a:spcPct val="90000"/>
              </a:lnSpc>
              <a:buFont typeface="Arial" pitchFamily="-107" charset="0"/>
              <a:buNone/>
              <a:defRPr/>
            </a:pPr>
            <a:r>
              <a:rPr lang="en-US" sz="3200" b="1" dirty="0">
                <a:latin typeface="Times New Roman"/>
                <a:ea typeface="ＭＳ Ｐゴシック" pitchFamily="-107" charset="-128"/>
                <a:cs typeface="Times New Roman"/>
              </a:rPr>
              <a:t>	</a:t>
            </a:r>
            <a:r>
              <a:rPr lang="en-US" sz="3200" dirty="0">
                <a:latin typeface="Times New Roman"/>
                <a:ea typeface="ＭＳ Ｐゴシック" pitchFamily="-107" charset="-128"/>
                <a:cs typeface="Times New Roman"/>
              </a:rPr>
              <a:t>If provided with an opportunity to study music through the exploration of the </a:t>
            </a:r>
            <a:r>
              <a:rPr lang="en-US" sz="3200" dirty="0">
                <a:solidFill>
                  <a:srgbClr val="FFFF00"/>
                </a:solidFill>
                <a:latin typeface="Times New Roman"/>
                <a:ea typeface="ＭＳ Ｐゴシック" pitchFamily="-107" charset="-128"/>
                <a:cs typeface="Times New Roman"/>
              </a:rPr>
              <a:t>power </a:t>
            </a:r>
            <a:r>
              <a:rPr lang="en-US" sz="3200" dirty="0">
                <a:latin typeface="Times New Roman"/>
                <a:ea typeface="ＭＳ Ｐゴシック" pitchFamily="-107" charset="-128"/>
                <a:cs typeface="Times New Roman"/>
              </a:rPr>
              <a:t>of music in </a:t>
            </a:r>
            <a:r>
              <a:rPr lang="en-US" sz="3200" dirty="0">
                <a:solidFill>
                  <a:srgbClr val="FFFF00"/>
                </a:solidFill>
                <a:latin typeface="Times New Roman"/>
                <a:ea typeface="ＭＳ Ｐゴシック" pitchFamily="-107" charset="-128"/>
                <a:cs typeface="Times New Roman"/>
              </a:rPr>
              <a:t>their </a:t>
            </a:r>
            <a:r>
              <a:rPr lang="en-US" sz="3200" dirty="0">
                <a:latin typeface="Times New Roman"/>
                <a:ea typeface="ＭＳ Ｐゴシック" pitchFamily="-107" charset="-128"/>
                <a:cs typeface="Times New Roman"/>
              </a:rPr>
              <a:t>lives, our classes would be overflowing</a:t>
            </a:r>
          </a:p>
        </p:txBody>
      </p:sp>
      <p:sp>
        <p:nvSpPr>
          <p:cNvPr id="15" name="Rectangle 14"/>
          <p:cNvSpPr>
            <a:spLocks noGrp="1" noChangeArrowheads="1"/>
          </p:cNvSpPr>
          <p:nvPr/>
        </p:nvSpPr>
        <p:spPr>
          <a:xfrm>
            <a:off x="228600" y="1489070"/>
            <a:ext cx="8915400" cy="2286000"/>
          </a:xfrm>
          <a:prstGeom prst="rect">
            <a:avLst/>
          </a:prstGeom>
          <a:effectLst>
            <a:outerShdw blurRad="50800" dist="38100" dir="2700000">
              <a:srgbClr val="000000">
                <a:alpha val="43000"/>
              </a:srgbClr>
            </a:outerShdw>
          </a:effectLst>
        </p:spPr>
        <p:txBody>
          <a:bodyPr vert="horz" lIns="91440" tIns="45720" rIns="91440" bIns="45720" rtlCol="0">
            <a:noAutofit/>
          </a:bodyPr>
          <a:lstStyle>
            <a:lvl1pPr marL="342900" indent="-342900" algn="l" rtl="0" eaLnBrk="0" fontAlgn="base" hangingPunct="0">
              <a:spcBef>
                <a:spcPts val="2000"/>
              </a:spcBef>
              <a:spcAft>
                <a:spcPct val="0"/>
              </a:spcAft>
              <a:buClr>
                <a:schemeClr val="accent1"/>
              </a:buClr>
              <a:buSzPct val="90000"/>
              <a:buFont typeface="Wingdings" charset="2"/>
              <a:buChar char=""/>
              <a:defRPr sz="24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ＭＳ Ｐゴシック" pitchFamily="-107" charset="-128"/>
              </a:defRPr>
            </a:lvl1pPr>
            <a:lvl2pPr marL="685800" indent="-336550" algn="l" rtl="0" eaLnBrk="0" fontAlgn="base" hangingPunct="0">
              <a:spcBef>
                <a:spcPts val="600"/>
              </a:spcBef>
              <a:spcAft>
                <a:spcPct val="0"/>
              </a:spcAft>
              <a:buClr>
                <a:schemeClr val="accent2"/>
              </a:buClr>
              <a:buSzPct val="90000"/>
              <a:buFont typeface="Wingdings" charset="2"/>
              <a:buChar char=""/>
              <a:defRPr sz="22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charset="2"/>
              <a:buChar char=""/>
              <a:defRPr sz="20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3pPr>
            <a:lvl4pPr marL="1371600" indent="-336550" algn="l" rtl="0" eaLnBrk="0" fontAlgn="base" hangingPunct="0">
              <a:spcBef>
                <a:spcPts val="600"/>
              </a:spcBef>
              <a:spcAft>
                <a:spcPct val="0"/>
              </a:spcAft>
              <a:buClr>
                <a:schemeClr val="accent2"/>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eaLnBrk="1" fontAlgn="auto" hangingPunct="1">
              <a:lnSpc>
                <a:spcPct val="90000"/>
              </a:lnSpc>
              <a:spcAft>
                <a:spcPts val="0"/>
              </a:spcAft>
              <a:buFont typeface="Arial" pitchFamily="-107" charset="0"/>
              <a:buNone/>
              <a:defRPr/>
            </a:pPr>
            <a:endParaRPr lang="en-US" sz="3200" dirty="0">
              <a:latin typeface="Times New Roman"/>
              <a:ea typeface="+mn-ea"/>
              <a:cs typeface="Times New Roman"/>
            </a:endParaRPr>
          </a:p>
          <a:p>
            <a:pPr marL="609600" indent="-609600" eaLnBrk="1" fontAlgn="auto" hangingPunct="1">
              <a:lnSpc>
                <a:spcPct val="90000"/>
              </a:lnSpc>
              <a:spcAft>
                <a:spcPts val="0"/>
              </a:spcAft>
              <a:buFont typeface="Arial" pitchFamily="-107" charset="0"/>
              <a:buNone/>
              <a:defRPr/>
            </a:pPr>
            <a:r>
              <a:rPr lang="en-US" sz="3200" dirty="0">
                <a:solidFill>
                  <a:srgbClr val="FFFF66"/>
                </a:solidFill>
                <a:latin typeface="Times New Roman"/>
                <a:ea typeface="+mn-ea"/>
                <a:cs typeface="Times New Roman"/>
              </a:rPr>
              <a:t>OLD SCHOOL:</a:t>
            </a:r>
            <a:r>
              <a:rPr lang="en-US" sz="3200" dirty="0">
                <a:latin typeface="Times New Roman"/>
                <a:ea typeface="+mn-ea"/>
                <a:cs typeface="Times New Roman"/>
              </a:rPr>
              <a:t>  </a:t>
            </a:r>
          </a:p>
          <a:p>
            <a:pPr marL="609600" indent="-609600" eaLnBrk="1" fontAlgn="auto" hangingPunct="1">
              <a:lnSpc>
                <a:spcPct val="90000"/>
              </a:lnSpc>
              <a:spcAft>
                <a:spcPts val="0"/>
              </a:spcAft>
              <a:buFont typeface="Arial" pitchFamily="-107" charset="0"/>
              <a:buNone/>
              <a:defRPr/>
            </a:pPr>
            <a:r>
              <a:rPr lang="en-US" sz="3200" dirty="0">
                <a:latin typeface="Times New Roman"/>
                <a:ea typeface="+mn-ea"/>
                <a:cs typeface="Times New Roman"/>
              </a:rPr>
              <a:t>	</a:t>
            </a:r>
            <a:r>
              <a:rPr lang="en-US" sz="3200" b="0" dirty="0">
                <a:latin typeface="Times New Roman"/>
                <a:ea typeface="+mn-ea"/>
                <a:cs typeface="Times New Roman"/>
              </a:rPr>
              <a:t>If students wanted to be musicians, they had  to play an instrument and take lessons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10" name="Content Placeholder 9" descr="Screen Shot 2013-09-29 at 7.52.16 PM.png"/>
          <p:cNvPicPr>
            <a:picLocks noGrp="1" noChangeAspect="1"/>
          </p:cNvPicPr>
          <p:nvPr>
            <p:ph idx="1"/>
          </p:nvPr>
        </p:nvPicPr>
        <p:blipFill>
          <a:blip r:embed="rId3"/>
          <a:srcRect l="-1167" r="-1167"/>
          <a:stretch>
            <a:fillRect/>
          </a:stretch>
        </p:blipFill>
        <p:spPr>
          <a:xfrm>
            <a:off x="762000" y="1676400"/>
            <a:ext cx="7620000" cy="3668890"/>
          </a:xfrm>
        </p:spPr>
      </p:pic>
      <p:sp>
        <p:nvSpPr>
          <p:cNvPr id="9" name="Title 8"/>
          <p:cNvSpPr>
            <a:spLocks noGrp="1"/>
          </p:cNvSpPr>
          <p:nvPr>
            <p:ph type="title"/>
          </p:nvPr>
        </p:nvSpPr>
        <p:spPr>
          <a:xfrm>
            <a:off x="0" y="228600"/>
            <a:ext cx="9144000" cy="1143000"/>
          </a:xfrm>
        </p:spPr>
        <p:txBody>
          <a:bodyPr>
            <a:normAutofit/>
          </a:bodyPr>
          <a:lstStyle/>
          <a:p>
            <a:r>
              <a:rPr lang="en-US" sz="4000" dirty="0">
                <a:solidFill>
                  <a:srgbClr val="FFFF00"/>
                </a:solidFill>
                <a:latin typeface="Times New Roman"/>
                <a:cs typeface="Times New Roman"/>
              </a:rPr>
              <a:t>OLD:</a:t>
            </a:r>
            <a:r>
              <a:rPr lang="en-US" sz="4000" dirty="0">
                <a:latin typeface="Times New Roman"/>
                <a:cs typeface="Times New Roman"/>
              </a:rPr>
              <a:t> What Music Teachers Do</a:t>
            </a:r>
          </a:p>
        </p:txBody>
      </p:sp>
      <p:sp>
        <p:nvSpPr>
          <p:cNvPr id="2" name="Date Placeholder 1">
            <a:extLst>
              <a:ext uri="{FF2B5EF4-FFF2-40B4-BE49-F238E27FC236}">
                <a16:creationId xmlns:a16="http://schemas.microsoft.com/office/drawing/2014/main" id="{B3788059-5E8C-0D4C-9774-2BB4A9E793EC}"/>
              </a:ext>
            </a:extLst>
          </p:cNvPr>
          <p:cNvSpPr>
            <a:spLocks noGrp="1"/>
          </p:cNvSpPr>
          <p:nvPr>
            <p:ph type="dt" sz="half" idx="10"/>
          </p:nvPr>
        </p:nvSpPr>
        <p:spPr/>
        <p:txBody>
          <a:bodyPr/>
          <a:lstStyle/>
          <a:p>
            <a:pPr>
              <a:defRPr/>
            </a:pPr>
            <a:endParaRPr lang="en-US"/>
          </a:p>
        </p:txBody>
      </p:sp>
      <p:sp>
        <p:nvSpPr>
          <p:cNvPr id="3" name="Slide Number Placeholder 2">
            <a:extLst>
              <a:ext uri="{FF2B5EF4-FFF2-40B4-BE49-F238E27FC236}">
                <a16:creationId xmlns:a16="http://schemas.microsoft.com/office/drawing/2014/main" id="{44812831-3358-2D4F-B9CD-A0255D559DA7}"/>
              </a:ext>
            </a:extLst>
          </p:cNvPr>
          <p:cNvSpPr>
            <a:spLocks noGrp="1"/>
          </p:cNvSpPr>
          <p:nvPr>
            <p:ph type="sldNum" sz="quarter" idx="12"/>
          </p:nvPr>
        </p:nvSpPr>
        <p:spPr/>
        <p:txBody>
          <a:bodyPr/>
          <a:lstStyle/>
          <a:p>
            <a:pPr>
              <a:defRPr/>
            </a:pPr>
            <a:fld id="{D315CE01-5062-F949-A68C-034943E11912}" type="slidenum">
              <a:rPr lang="en-US" smtClean="0"/>
              <a:pPr>
                <a:defRPr/>
              </a:pPr>
              <a:t>40</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20486" name="Rectangle 3"/>
          <p:cNvSpPr>
            <a:spLocks noChangeArrowheads="1"/>
          </p:cNvSpPr>
          <p:nvPr/>
        </p:nvSpPr>
        <p:spPr bwMode="auto">
          <a:xfrm>
            <a:off x="4537075" y="385445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20488" name="Rectangle 5"/>
          <p:cNvSpPr>
            <a:spLocks noChangeArrowheads="1"/>
          </p:cNvSpPr>
          <p:nvPr/>
        </p:nvSpPr>
        <p:spPr bwMode="auto">
          <a:xfrm>
            <a:off x="156869" y="55828"/>
            <a:ext cx="8763000" cy="1200329"/>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r>
              <a:rPr lang="en-US" sz="3600" i="1" dirty="0">
                <a:solidFill>
                  <a:srgbClr val="FFFF00"/>
                </a:solidFill>
                <a:latin typeface="Times New Roman"/>
                <a:cs typeface="Times New Roman"/>
              </a:rPr>
              <a:t>1. </a:t>
            </a:r>
            <a:r>
              <a:rPr lang="en-US" sz="3600" i="1" u="sng" dirty="0">
                <a:solidFill>
                  <a:srgbClr val="FFFF00"/>
                </a:solidFill>
                <a:latin typeface="Times New Roman"/>
                <a:cs typeface="Times New Roman"/>
              </a:rPr>
              <a:t>What I love best</a:t>
            </a:r>
            <a:r>
              <a:rPr lang="en-US" sz="3600" i="1" dirty="0">
                <a:solidFill>
                  <a:srgbClr val="FFFF00"/>
                </a:solidFill>
                <a:latin typeface="Times New Roman"/>
                <a:cs typeface="Times New Roman"/>
              </a:rPr>
              <a:t> </a:t>
            </a:r>
            <a:r>
              <a:rPr lang="en-US" sz="3600" i="1" dirty="0">
                <a:latin typeface="Times New Roman"/>
                <a:cs typeface="Times New Roman"/>
              </a:rPr>
              <a:t>about my music teacher is </a:t>
            </a:r>
          </a:p>
          <a:p>
            <a:pPr marL="457200" indent="-457200"/>
            <a:r>
              <a:rPr lang="en-US" sz="3600" i="1" dirty="0">
                <a:latin typeface="Times New Roman"/>
                <a:cs typeface="Times New Roman"/>
              </a:rPr>
              <a:t>that he/she is. . .</a:t>
            </a:r>
            <a:r>
              <a:rPr lang="en-US" sz="3600" i="1" dirty="0">
                <a:solidFill>
                  <a:srgbClr val="FFFF00"/>
                </a:solidFill>
                <a:latin typeface="Times New Roman"/>
                <a:cs typeface="Times New Roman"/>
              </a:rPr>
              <a:t> </a:t>
            </a:r>
            <a:r>
              <a:rPr lang="en-US" sz="3600" i="1" dirty="0">
                <a:solidFill>
                  <a:srgbClr val="FFFFFF"/>
                </a:solidFill>
                <a:latin typeface="Times New Roman"/>
                <a:cs typeface="Times New Roman"/>
              </a:rPr>
              <a:t>(cont.)</a:t>
            </a:r>
            <a:endParaRPr lang="en-US" sz="3600" dirty="0">
              <a:solidFill>
                <a:srgbClr val="FFFFFF"/>
              </a:solidFill>
              <a:latin typeface="Times New Roman"/>
              <a:cs typeface="Times New Roman"/>
            </a:endParaRPr>
          </a:p>
        </p:txBody>
      </p:sp>
      <p:sp>
        <p:nvSpPr>
          <p:cNvPr id="10" name="TextBox 9"/>
          <p:cNvSpPr txBox="1"/>
          <p:nvPr/>
        </p:nvSpPr>
        <p:spPr>
          <a:xfrm>
            <a:off x="4537075" y="1599576"/>
            <a:ext cx="2805977"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Communicative</a:t>
            </a:r>
          </a:p>
        </p:txBody>
      </p:sp>
      <p:sp>
        <p:nvSpPr>
          <p:cNvPr id="11" name="TextBox 10"/>
          <p:cNvSpPr txBox="1"/>
          <p:nvPr/>
        </p:nvSpPr>
        <p:spPr>
          <a:xfrm>
            <a:off x="4555023" y="2038472"/>
            <a:ext cx="2281394"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Encouraging</a:t>
            </a:r>
          </a:p>
        </p:txBody>
      </p:sp>
      <p:sp>
        <p:nvSpPr>
          <p:cNvPr id="12" name="TextBox 11"/>
          <p:cNvSpPr txBox="1"/>
          <p:nvPr/>
        </p:nvSpPr>
        <p:spPr>
          <a:xfrm>
            <a:off x="4552524" y="2475112"/>
            <a:ext cx="1529585"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Flexible</a:t>
            </a:r>
          </a:p>
        </p:txBody>
      </p:sp>
      <p:sp>
        <p:nvSpPr>
          <p:cNvPr id="13" name="TextBox 12"/>
          <p:cNvSpPr txBox="1"/>
          <p:nvPr/>
        </p:nvSpPr>
        <p:spPr>
          <a:xfrm>
            <a:off x="4542305" y="2903363"/>
            <a:ext cx="2213467"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Professional</a:t>
            </a:r>
          </a:p>
        </p:txBody>
      </p:sp>
      <p:sp>
        <p:nvSpPr>
          <p:cNvPr id="14" name="TextBox 13"/>
          <p:cNvSpPr txBox="1"/>
          <p:nvPr/>
        </p:nvSpPr>
        <p:spPr>
          <a:xfrm>
            <a:off x="4555023" y="3325573"/>
            <a:ext cx="1574670"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Creative</a:t>
            </a:r>
          </a:p>
        </p:txBody>
      </p:sp>
      <p:sp>
        <p:nvSpPr>
          <p:cNvPr id="15" name="TextBox 14"/>
          <p:cNvSpPr txBox="1"/>
          <p:nvPr/>
        </p:nvSpPr>
        <p:spPr>
          <a:xfrm>
            <a:off x="4537075" y="3755687"/>
            <a:ext cx="3630922"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Talented (Performer)</a:t>
            </a:r>
          </a:p>
        </p:txBody>
      </p:sp>
      <p:sp>
        <p:nvSpPr>
          <p:cNvPr id="16" name="TextBox 15"/>
          <p:cNvSpPr txBox="1"/>
          <p:nvPr/>
        </p:nvSpPr>
        <p:spPr>
          <a:xfrm>
            <a:off x="4552016" y="4187339"/>
            <a:ext cx="4223632"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Intense (In a Good Way)</a:t>
            </a:r>
          </a:p>
        </p:txBody>
      </p:sp>
      <p:sp>
        <p:nvSpPr>
          <p:cNvPr id="17" name="TextBox 16"/>
          <p:cNvSpPr txBox="1"/>
          <p:nvPr/>
        </p:nvSpPr>
        <p:spPr>
          <a:xfrm>
            <a:off x="4540082" y="4614856"/>
            <a:ext cx="4234052"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Effective with Pedagogy</a:t>
            </a:r>
          </a:p>
        </p:txBody>
      </p:sp>
      <p:pic>
        <p:nvPicPr>
          <p:cNvPr id="18" name="Picture 17" descr="Monaco Mariachi Boy Singer.png"/>
          <p:cNvPicPr>
            <a:picLocks noChangeAspect="1"/>
          </p:cNvPicPr>
          <p:nvPr/>
        </p:nvPicPr>
        <p:blipFill>
          <a:blip r:embed="rId3"/>
          <a:stretch>
            <a:fillRect/>
          </a:stretch>
        </p:blipFill>
        <p:spPr>
          <a:xfrm>
            <a:off x="830868" y="1599576"/>
            <a:ext cx="3091459" cy="3722228"/>
          </a:xfrm>
          <a:prstGeom prst="rect">
            <a:avLst/>
          </a:prstGeom>
          <a:ln>
            <a:noFill/>
          </a:ln>
          <a:effectLst>
            <a:reflection stA="50000" endPos="75000" dist="12700" dir="5400000" sy="-100000" algn="bl" rotWithShape="0"/>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Scale>
                                      <p:cBhvr>
                                        <p:cTn id="13"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1"/>
                                        </p:tgtEl>
                                        <p:attrNameLst>
                                          <p:attrName>ppt_x</p:attrName>
                                          <p:attrName>ppt_y</p:attrName>
                                        </p:attrNameLst>
                                      </p:cBhvr>
                                    </p:animMotion>
                                    <p:animEffect transition="in" filter="fade">
                                      <p:cBhvr>
                                        <p:cTn id="15" dur="1000"/>
                                        <p:tgtEl>
                                          <p:spTgt spid="11"/>
                                        </p:tgtEl>
                                      </p:cBhvr>
                                    </p:animEffect>
                                  </p:childTnLst>
                                </p:cTn>
                              </p:par>
                            </p:childTnLst>
                          </p:cTn>
                        </p:par>
                        <p:par>
                          <p:cTn id="16" fill="hold">
                            <p:stCondLst>
                              <p:cond delay="2000"/>
                            </p:stCondLst>
                            <p:childTnLst>
                              <p:par>
                                <p:cTn id="17" presetID="25"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childTnLst>
                          </p:cTn>
                        </p:par>
                        <p:par>
                          <p:cTn id="27" fill="hold">
                            <p:stCondLst>
                              <p:cond delay="3000"/>
                            </p:stCondLst>
                            <p:childTnLst>
                              <p:par>
                                <p:cTn id="28" presetID="37"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900" decel="100000" fill="hold"/>
                                        <p:tgtEl>
                                          <p:spTgt spid="13"/>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34" fill="hold">
                            <p:stCondLst>
                              <p:cond delay="4000"/>
                            </p:stCondLst>
                            <p:childTnLst>
                              <p:par>
                                <p:cTn id="35" presetID="6"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par>
                          <p:cTn id="38" fill="hold">
                            <p:stCondLst>
                              <p:cond delay="6000"/>
                            </p:stCondLst>
                            <p:childTnLst>
                              <p:par>
                                <p:cTn id="39" presetID="37"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900" decel="100000" fill="hold"/>
                                        <p:tgtEl>
                                          <p:spTgt spid="1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45" fill="hold">
                            <p:stCondLst>
                              <p:cond delay="7000"/>
                            </p:stCondLst>
                            <p:childTnLst>
                              <p:par>
                                <p:cTn id="46" presetID="37"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900" decel="100000" fill="hold"/>
                                        <p:tgtEl>
                                          <p:spTgt spid="16"/>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52" fill="hold">
                            <p:stCondLst>
                              <p:cond delay="8000"/>
                            </p:stCondLst>
                            <p:childTnLst>
                              <p:par>
                                <p:cTn id="53" presetID="37"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900" decel="100000" fill="hold"/>
                                        <p:tgtEl>
                                          <p:spTgt spid="17"/>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139128"/>
            <a:ext cx="9144000" cy="707886"/>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4000" dirty="0">
                <a:solidFill>
                  <a:srgbClr val="FFFF00"/>
                </a:solidFill>
                <a:effectLst>
                  <a:outerShdw blurRad="50800" dist="38100" dir="2700000">
                    <a:srgbClr val="000000">
                      <a:alpha val="43000"/>
                    </a:srgbClr>
                  </a:outerShdw>
                </a:effectLst>
                <a:latin typeface="Times New Roman"/>
                <a:cs typeface="Times New Roman"/>
              </a:rPr>
              <a:t>6. Expand: Broaden Your Base</a:t>
            </a:r>
            <a:endParaRPr lang="en-US" sz="4000" i="1" dirty="0">
              <a:effectLst>
                <a:outerShdw blurRad="50800" dist="38100" dir="2700000">
                  <a:srgbClr val="000000">
                    <a:alpha val="43000"/>
                  </a:srgbClr>
                </a:outerShdw>
              </a:effectLst>
              <a:latin typeface="Times New Roman"/>
              <a:cs typeface="Times New Roman"/>
            </a:endParaRP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2" name="Rectangle 11"/>
          <p:cNvSpPr>
            <a:spLocks noGrp="1" noChangeArrowheads="1"/>
          </p:cNvSpPr>
          <p:nvPr/>
        </p:nvSpPr>
        <p:spPr>
          <a:xfrm>
            <a:off x="0" y="785092"/>
            <a:ext cx="9144000" cy="1219200"/>
          </a:xfrm>
          <a:prstGeom prst="rect">
            <a:avLst/>
          </a:prstGeom>
          <a:effectLst>
            <a:outerShdw blurRad="50800" dist="38100" dir="2700000">
              <a:srgbClr val="000000">
                <a:alpha val="43000"/>
              </a:srgbClr>
            </a:outerShdw>
          </a:effec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eaLnBrk="1" hangingPunct="1">
              <a:defRPr/>
            </a:pPr>
            <a:br>
              <a:rPr lang="en-US" sz="3600" b="0" dirty="0">
                <a:solidFill>
                  <a:srgbClr val="FFFF66"/>
                </a:solidFill>
                <a:effectLst>
                  <a:outerShdw blurRad="50800" dist="38100" dir="2700000">
                    <a:srgbClr val="000000">
                      <a:alpha val="43000"/>
                    </a:srgbClr>
                  </a:outerShdw>
                </a:effectLst>
                <a:latin typeface="Times New Roman"/>
                <a:cs typeface="Times New Roman"/>
              </a:rPr>
            </a:br>
            <a:r>
              <a:rPr lang="en-US" sz="3600" b="0" dirty="0">
                <a:effectLst>
                  <a:outerShdw blurRad="50800" dist="38100" dir="2700000">
                    <a:srgbClr val="000000">
                      <a:alpha val="43000"/>
                    </a:srgbClr>
                  </a:outerShdw>
                </a:effectLst>
                <a:latin typeface="Times New Roman"/>
                <a:cs typeface="Times New Roman"/>
              </a:rPr>
              <a:t>C. </a:t>
            </a:r>
            <a:r>
              <a:rPr lang="en-US" sz="3600" b="0" dirty="0">
                <a:effectLst>
                  <a:outerShdw blurRad="38100" dist="38100" dir="2700000" algn="tl">
                    <a:srgbClr val="0064E2"/>
                  </a:outerShdw>
                </a:effectLst>
                <a:latin typeface="Times New Roman"/>
                <a:ea typeface="ＭＳ Ｐゴシック" charset="-128"/>
                <a:cs typeface="Times New Roman"/>
              </a:rPr>
              <a:t>“De-</a:t>
            </a:r>
            <a:r>
              <a:rPr lang="en-US" sz="3600" b="0" dirty="0" err="1">
                <a:effectLst>
                  <a:outerShdw blurRad="38100" dist="38100" dir="2700000" algn="tl">
                    <a:srgbClr val="0064E2"/>
                  </a:outerShdw>
                </a:effectLst>
                <a:latin typeface="Times New Roman"/>
                <a:ea typeface="ＭＳ Ｐゴシック" charset="-128"/>
                <a:cs typeface="Times New Roman"/>
              </a:rPr>
              <a:t>mythalize</a:t>
            </a:r>
            <a:r>
              <a:rPr lang="en-US" sz="3600" b="0" dirty="0">
                <a:effectLst>
                  <a:outerShdw blurRad="38100" dist="38100" dir="2700000" algn="tl">
                    <a:srgbClr val="0064E2"/>
                  </a:outerShdw>
                </a:effectLst>
                <a:latin typeface="Times New Roman"/>
                <a:ea typeface="ＭＳ Ｐゴシック" charset="-128"/>
                <a:cs typeface="Times New Roman"/>
              </a:rPr>
              <a:t>” Classical Music </a:t>
            </a:r>
            <a:br>
              <a:rPr lang="en-US" sz="3600" b="0" dirty="0">
                <a:effectLst>
                  <a:outerShdw blurRad="38100" dist="38100" dir="2700000" algn="tl">
                    <a:srgbClr val="0064E2"/>
                  </a:outerShdw>
                </a:effectLst>
                <a:latin typeface="Times New Roman"/>
                <a:ea typeface="ＭＳ Ｐゴシック" charset="-128"/>
                <a:cs typeface="Times New Roman"/>
              </a:rPr>
            </a:br>
            <a:endParaRPr lang="en-US" sz="3600" b="0" dirty="0">
              <a:solidFill>
                <a:srgbClr val="FFFF66"/>
              </a:solidFill>
              <a:effectLst>
                <a:outerShdw blurRad="50800" dist="38100" dir="2700000">
                  <a:srgbClr val="000000">
                    <a:alpha val="43000"/>
                  </a:srgbClr>
                </a:outerShdw>
              </a:effectLst>
              <a:latin typeface="Times New Roman"/>
              <a:cs typeface="Times New Roman"/>
            </a:endParaRPr>
          </a:p>
        </p:txBody>
      </p:sp>
      <p:sp>
        <p:nvSpPr>
          <p:cNvPr id="16" name="Rectangle 15"/>
          <p:cNvSpPr>
            <a:spLocks noGrp="1" noChangeArrowheads="1"/>
          </p:cNvSpPr>
          <p:nvPr/>
        </p:nvSpPr>
        <p:spPr>
          <a:xfrm>
            <a:off x="0" y="2004292"/>
            <a:ext cx="9144000" cy="3962400"/>
          </a:xfrm>
          <a:prstGeom prst="rect">
            <a:avLst/>
          </a:prstGeom>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ts val="2000"/>
              </a:spcBef>
              <a:spcAft>
                <a:spcPct val="0"/>
              </a:spcAft>
              <a:buClr>
                <a:schemeClr val="accent1"/>
              </a:buClr>
              <a:buSzPct val="90000"/>
              <a:buFont typeface="Wingdings" charset="2"/>
              <a:buChar char=""/>
              <a:defRPr sz="24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ＭＳ Ｐゴシック" pitchFamily="-107" charset="-128"/>
              </a:defRPr>
            </a:lvl1pPr>
            <a:lvl2pPr marL="685800" indent="-336550" algn="l" rtl="0" eaLnBrk="0" fontAlgn="base" hangingPunct="0">
              <a:spcBef>
                <a:spcPts val="600"/>
              </a:spcBef>
              <a:spcAft>
                <a:spcPct val="0"/>
              </a:spcAft>
              <a:buClr>
                <a:schemeClr val="accent2"/>
              </a:buClr>
              <a:buSzPct val="90000"/>
              <a:buFont typeface="Wingdings" charset="2"/>
              <a:buChar char=""/>
              <a:defRPr sz="22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charset="2"/>
              <a:buChar char=""/>
              <a:defRPr sz="20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3pPr>
            <a:lvl4pPr marL="1371600" indent="-336550" algn="l" rtl="0" eaLnBrk="0" fontAlgn="base" hangingPunct="0">
              <a:spcBef>
                <a:spcPts val="600"/>
              </a:spcBef>
              <a:spcAft>
                <a:spcPct val="0"/>
              </a:spcAft>
              <a:buClr>
                <a:schemeClr val="accent2"/>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lgn="ctr" eaLnBrk="1" hangingPunct="1">
              <a:lnSpc>
                <a:spcPct val="90000"/>
              </a:lnSpc>
              <a:buNone/>
            </a:pPr>
            <a:r>
              <a:rPr lang="en-US" sz="2800" b="0" dirty="0">
                <a:solidFill>
                  <a:srgbClr val="FFFF00"/>
                </a:solidFill>
                <a:effectLst>
                  <a:outerShdw blurRad="50800" dist="38100" dir="2700000">
                    <a:srgbClr val="000000">
                      <a:alpha val="43000"/>
                    </a:srgbClr>
                  </a:outerShdw>
                </a:effectLst>
                <a:latin typeface="Times New Roman"/>
                <a:ea typeface="ＭＳ Ｐゴシック" charset="-128"/>
                <a:cs typeface="Times New Roman"/>
              </a:rPr>
              <a:t>Address Student Interests/Needs/Cultural Backgrounds</a:t>
            </a:r>
          </a:p>
          <a:p>
            <a:pPr marL="742950" indent="-742950" eaLnBrk="1" hangingPunct="1">
              <a:lnSpc>
                <a:spcPct val="90000"/>
              </a:lnSpc>
              <a:buFont typeface="Arial" charset="0"/>
              <a:buNone/>
            </a:pPr>
            <a:r>
              <a:rPr lang="en-US" sz="2800" b="0" dirty="0">
                <a:effectLst>
                  <a:outerShdw blurRad="50800" dist="38100" dir="2700000">
                    <a:srgbClr val="000000">
                      <a:alpha val="43000"/>
                    </a:srgbClr>
                  </a:outerShdw>
                </a:effectLst>
                <a:latin typeface="Times New Roman"/>
                <a:ea typeface="ＭＳ Ｐゴシック" charset="-128"/>
                <a:cs typeface="Times New Roman"/>
              </a:rPr>
              <a:t>	</a:t>
            </a:r>
            <a:r>
              <a:rPr lang="en-US" sz="3200" b="0" dirty="0">
                <a:effectLst>
                  <a:outerShdw blurRad="50800" dist="38100" dir="2700000">
                    <a:srgbClr val="000000">
                      <a:alpha val="43000"/>
                    </a:srgbClr>
                  </a:outerShdw>
                </a:effectLst>
                <a:latin typeface="Times New Roman"/>
                <a:ea typeface="ＭＳ Ｐゴシック" charset="-128"/>
                <a:cs typeface="Times New Roman"/>
              </a:rPr>
              <a:t>Guitar						Steel Drum </a:t>
            </a:r>
          </a:p>
          <a:p>
            <a:pPr marL="742950" indent="-742950" eaLnBrk="1" hangingPunct="1">
              <a:lnSpc>
                <a:spcPct val="90000"/>
              </a:lnSpc>
              <a:buFont typeface="Arial" charset="0"/>
              <a:buNone/>
            </a:pPr>
            <a:r>
              <a:rPr lang="en-US" sz="3200" b="0" dirty="0">
                <a:effectLst>
                  <a:outerShdw blurRad="50800" dist="38100" dir="2700000">
                    <a:srgbClr val="000000">
                      <a:alpha val="43000"/>
                    </a:srgbClr>
                  </a:outerShdw>
                </a:effectLst>
                <a:latin typeface="Times New Roman"/>
                <a:ea typeface="ＭＳ Ｐゴシック" charset="-128"/>
                <a:cs typeface="Times New Roman"/>
              </a:rPr>
              <a:t>	Drumming				Bluegrass</a:t>
            </a:r>
          </a:p>
          <a:p>
            <a:pPr marL="742950" indent="-742950" eaLnBrk="1" hangingPunct="1">
              <a:lnSpc>
                <a:spcPct val="90000"/>
              </a:lnSpc>
              <a:buFont typeface="Arial" charset="0"/>
              <a:buNone/>
            </a:pPr>
            <a:r>
              <a:rPr lang="en-US" sz="3200" b="0" dirty="0">
                <a:effectLst>
                  <a:outerShdw blurRad="50800" dist="38100" dir="2700000">
                    <a:srgbClr val="000000">
                      <a:alpha val="43000"/>
                    </a:srgbClr>
                  </a:outerShdw>
                </a:effectLst>
                <a:latin typeface="Times New Roman"/>
                <a:ea typeface="ＭＳ Ｐゴシック" charset="-128"/>
                <a:cs typeface="Times New Roman"/>
              </a:rPr>
              <a:t>	Music Technology	Gospel Music</a:t>
            </a:r>
          </a:p>
          <a:p>
            <a:pPr marL="742950" indent="-742950" eaLnBrk="1" hangingPunct="1">
              <a:lnSpc>
                <a:spcPct val="90000"/>
              </a:lnSpc>
              <a:buFont typeface="Arial" charset="0"/>
              <a:buNone/>
            </a:pPr>
            <a:r>
              <a:rPr lang="en-US" sz="3200" b="0" dirty="0">
                <a:effectLst>
                  <a:outerShdw blurRad="50800" dist="38100" dir="2700000">
                    <a:srgbClr val="000000">
                      <a:alpha val="43000"/>
                    </a:srgbClr>
                  </a:outerShdw>
                </a:effectLst>
                <a:latin typeface="Times New Roman"/>
                <a:ea typeface="ＭＳ Ｐゴシック" charset="-128"/>
                <a:cs typeface="Times New Roman"/>
              </a:rPr>
              <a:t>	Mariachi					Hip Hop</a:t>
            </a:r>
          </a:p>
          <a:p>
            <a:pPr marL="742950" indent="-742950" eaLnBrk="1" hangingPunct="1">
              <a:lnSpc>
                <a:spcPct val="90000"/>
              </a:lnSpc>
              <a:buFont typeface="Arial" charset="0"/>
              <a:buNone/>
            </a:pPr>
            <a:r>
              <a:rPr lang="en-US" sz="3200" b="0" dirty="0">
                <a:effectLst>
                  <a:outerShdw blurRad="50800" dist="38100" dir="2700000">
                    <a:srgbClr val="000000">
                      <a:alpha val="43000"/>
                    </a:srgbClr>
                  </a:outerShdw>
                </a:effectLst>
                <a:latin typeface="Times New Roman"/>
                <a:ea typeface="ＭＳ Ｐゴシック" charset="-128"/>
                <a:cs typeface="Times New Roman"/>
              </a:rPr>
              <a:t>	Song Writing			</a:t>
            </a:r>
            <a:r>
              <a:rPr lang="en-US" sz="3200" b="0" dirty="0" err="1">
                <a:effectLst>
                  <a:outerShdw blurRad="50800" dist="38100" dir="2700000">
                    <a:srgbClr val="000000">
                      <a:alpha val="43000"/>
                    </a:srgbClr>
                  </a:outerShdw>
                </a:effectLst>
                <a:latin typeface="Times New Roman"/>
                <a:ea typeface="ＭＳ Ｐゴシック" charset="-128"/>
                <a:cs typeface="Times New Roman"/>
              </a:rPr>
              <a:t>Ukelele</a:t>
            </a:r>
            <a:r>
              <a:rPr lang="en-US" sz="3200" b="0" dirty="0">
                <a:effectLst>
                  <a:outerShdw blurRad="50800" dist="38100" dir="2700000">
                    <a:srgbClr val="000000">
                      <a:alpha val="43000"/>
                    </a:srgbClr>
                  </a:outerShdw>
                </a:effectLst>
                <a:latin typeface="Times New Roman"/>
                <a:ea typeface="ＭＳ Ｐゴシック" charset="-128"/>
                <a:cs typeface="Times New Roman"/>
              </a:rPr>
              <a:t> Ensembles???</a:t>
            </a:r>
          </a:p>
          <a:p>
            <a:pPr marL="742950" indent="-742950" eaLnBrk="1" hangingPunct="1">
              <a:lnSpc>
                <a:spcPct val="90000"/>
              </a:lnSpc>
              <a:buFont typeface="Arial" charset="0"/>
              <a:buNone/>
            </a:pPr>
            <a:r>
              <a:rPr lang="en-US" sz="2800" b="0" dirty="0">
                <a:effectLst>
                  <a:outerShdw blurRad="50800" dist="38100" dir="2700000">
                    <a:srgbClr val="000000">
                      <a:alpha val="43000"/>
                    </a:srgbClr>
                  </a:outerShdw>
                </a:effectLst>
                <a:latin typeface="Times New Roman"/>
                <a:ea typeface="ＭＳ Ｐゴシック" charset="-128"/>
                <a:cs typeface="Times New Roman"/>
              </a:rPr>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pic>
        <p:nvPicPr>
          <p:cNvPr id="10" name="Picture 9" descr="Uke Ensemble"/>
          <p:cNvPicPr>
            <a:picLocks noChangeAspect="1" noChangeArrowheads="1"/>
          </p:cNvPicPr>
          <p:nvPr/>
        </p:nvPicPr>
        <p:blipFill>
          <a:blip r:embed="rId3"/>
          <a:srcRect/>
          <a:stretch>
            <a:fillRect/>
          </a:stretch>
        </p:blipFill>
        <p:spPr bwMode="auto">
          <a:xfrm>
            <a:off x="1666009" y="1259681"/>
            <a:ext cx="5811982" cy="4420904"/>
          </a:xfrm>
          <a:prstGeom prst="rect">
            <a:avLst/>
          </a:prstGeom>
          <a:ln>
            <a:noFill/>
          </a:ln>
          <a:effectLst>
            <a:reflection stA="50000" endPos="75000" dist="12700" dir="5400000" sy="-100000" algn="bl" rotWithShape="0"/>
            <a:softEdge rad="112500"/>
          </a:effectLst>
        </p:spPr>
      </p:pic>
      <p:sp>
        <p:nvSpPr>
          <p:cNvPr id="13" name="Rectangle 12"/>
          <p:cNvSpPr>
            <a:spLocks noGrp="1" noChangeArrowheads="1"/>
          </p:cNvSpPr>
          <p:nvPr/>
        </p:nvSpPr>
        <p:spPr>
          <a:xfrm>
            <a:off x="108495" y="573881"/>
            <a:ext cx="8991600" cy="685800"/>
          </a:xfrm>
          <a:prstGeom prst="rect">
            <a:avLst/>
          </a:prstGeom>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eaLnBrk="1" hangingPunct="1">
              <a:defRPr/>
            </a:pPr>
            <a:r>
              <a:rPr lang="en-US" sz="3600" b="0" dirty="0">
                <a:effectLst>
                  <a:outerShdw blurRad="50800" dist="38100" dir="2700000">
                    <a:srgbClr val="000000">
                      <a:alpha val="43000"/>
                    </a:srgbClr>
                  </a:outerShdw>
                </a:effectLst>
                <a:latin typeface="Times New Roman"/>
                <a:cs typeface="Times New Roman"/>
              </a:rPr>
              <a:t>Langley HS </a:t>
            </a:r>
            <a:r>
              <a:rPr lang="en-US" sz="3600" b="0" dirty="0" err="1">
                <a:effectLst>
                  <a:outerShdw blurRad="50800" dist="38100" dir="2700000">
                    <a:srgbClr val="000000">
                      <a:alpha val="43000"/>
                    </a:srgbClr>
                  </a:outerShdw>
                </a:effectLst>
                <a:latin typeface="Times New Roman"/>
                <a:cs typeface="Times New Roman"/>
              </a:rPr>
              <a:t>Ukelele</a:t>
            </a:r>
            <a:r>
              <a:rPr lang="en-US" sz="3600" b="0" dirty="0">
                <a:effectLst>
                  <a:outerShdw blurRad="50800" dist="38100" dir="2700000">
                    <a:srgbClr val="000000">
                      <a:alpha val="43000"/>
                    </a:srgbClr>
                  </a:outerShdw>
                </a:effectLst>
                <a:latin typeface="Times New Roman"/>
                <a:cs typeface="Times New Roman"/>
              </a:rPr>
              <a:t> Ensemble </a:t>
            </a:r>
            <a:br>
              <a:rPr lang="en-US" sz="3600" b="0" dirty="0">
                <a:effectLst>
                  <a:outerShdw blurRad="50800" dist="38100" dir="2700000">
                    <a:srgbClr val="000000">
                      <a:alpha val="43000"/>
                    </a:srgbClr>
                  </a:outerShdw>
                </a:effectLst>
                <a:latin typeface="Times New Roman"/>
                <a:cs typeface="Times New Roman"/>
              </a:rPr>
            </a:br>
            <a:r>
              <a:rPr lang="en-US" sz="3600" b="0" dirty="0">
                <a:effectLst>
                  <a:outerShdw blurRad="50800" dist="38100" dir="2700000">
                    <a:srgbClr val="000000">
                      <a:alpha val="43000"/>
                    </a:srgbClr>
                  </a:outerShdw>
                </a:effectLst>
                <a:latin typeface="Times New Roman"/>
                <a:cs typeface="Times New Roman"/>
              </a:rPr>
              <a:t>from B.C. Canada</a:t>
            </a:r>
            <a:br>
              <a:rPr lang="en-US" sz="3600" b="0" dirty="0">
                <a:effectLst>
                  <a:outerShdw blurRad="38100" dist="38100" dir="2700000" algn="tl">
                    <a:srgbClr val="0064E2"/>
                  </a:outerShdw>
                </a:effectLst>
                <a:latin typeface="Times New Roman"/>
                <a:cs typeface="Times New Roman"/>
              </a:rPr>
            </a:br>
            <a:endParaRPr lang="en-US" sz="3600" b="0" dirty="0">
              <a:effectLst>
                <a:outerShdw blurRad="38100" dist="38100" dir="2700000" algn="tl">
                  <a:srgbClr val="0064E2"/>
                </a:outerShdw>
              </a:effectLst>
              <a:latin typeface="Times New Roman"/>
              <a:cs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1"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57352" name="Rectangle 5"/>
          <p:cNvSpPr>
            <a:spLocks noChangeArrowheads="1"/>
          </p:cNvSpPr>
          <p:nvPr/>
        </p:nvSpPr>
        <p:spPr bwMode="auto">
          <a:xfrm>
            <a:off x="838200" y="4572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1" name="TextBox 10"/>
          <p:cNvSpPr txBox="1"/>
          <p:nvPr/>
        </p:nvSpPr>
        <p:spPr>
          <a:xfrm>
            <a:off x="1683524" y="142442"/>
            <a:ext cx="5889653" cy="2308324"/>
          </a:xfrm>
          <a:prstGeom prst="rect">
            <a:avLst/>
          </a:prstGeom>
          <a:noFill/>
        </p:spPr>
        <p:txBody>
          <a:bodyPr wrap="none" rtlCol="0">
            <a:spAutoFit/>
          </a:bodyPr>
          <a:lstStyle/>
          <a:p>
            <a:pPr algn="ctr"/>
            <a:r>
              <a:rPr lang="en-US" sz="3600" dirty="0">
                <a:effectLst>
                  <a:outerShdw blurRad="50800" dist="38100" dir="2700000">
                    <a:srgbClr val="000000">
                      <a:alpha val="43000"/>
                    </a:srgbClr>
                  </a:outerShdw>
                </a:effectLst>
                <a:latin typeface="Times New Roman"/>
                <a:cs typeface="Times New Roman"/>
              </a:rPr>
              <a:t>Langley HS </a:t>
            </a:r>
            <a:r>
              <a:rPr lang="en-US" sz="3600" dirty="0" err="1">
                <a:effectLst>
                  <a:outerShdw blurRad="50800" dist="38100" dir="2700000">
                    <a:srgbClr val="000000">
                      <a:alpha val="43000"/>
                    </a:srgbClr>
                  </a:outerShdw>
                </a:effectLst>
                <a:latin typeface="Times New Roman"/>
                <a:cs typeface="Times New Roman"/>
              </a:rPr>
              <a:t>Ukelele</a:t>
            </a:r>
            <a:r>
              <a:rPr lang="en-US" sz="3600" dirty="0">
                <a:effectLst>
                  <a:outerShdw blurRad="50800" dist="38100" dir="2700000">
                    <a:srgbClr val="000000">
                      <a:alpha val="43000"/>
                    </a:srgbClr>
                  </a:outerShdw>
                </a:effectLst>
                <a:latin typeface="Times New Roman"/>
                <a:cs typeface="Times New Roman"/>
              </a:rPr>
              <a:t> Ensemble </a:t>
            </a:r>
            <a:br>
              <a:rPr lang="en-US" sz="3600" dirty="0">
                <a:effectLst>
                  <a:outerShdw blurRad="50800" dist="38100" dir="2700000">
                    <a:srgbClr val="000000">
                      <a:alpha val="43000"/>
                    </a:srgbClr>
                  </a:outerShdw>
                </a:effectLst>
                <a:latin typeface="Times New Roman"/>
                <a:cs typeface="Times New Roman"/>
              </a:rPr>
            </a:br>
            <a:r>
              <a:rPr lang="en-US" sz="3600" dirty="0">
                <a:effectLst>
                  <a:outerShdw blurRad="50800" dist="38100" dir="2700000">
                    <a:srgbClr val="000000">
                      <a:alpha val="43000"/>
                    </a:srgbClr>
                  </a:outerShdw>
                </a:effectLst>
                <a:latin typeface="Times New Roman"/>
                <a:cs typeface="Times New Roman"/>
              </a:rPr>
              <a:t>from B.C. Canada</a:t>
            </a:r>
            <a:br>
              <a:rPr lang="en-US" sz="3600" dirty="0">
                <a:effectLst>
                  <a:outerShdw blurRad="38100" dist="38100" dir="2700000" algn="tl">
                    <a:srgbClr val="0064E2"/>
                  </a:outerShdw>
                </a:effectLst>
                <a:latin typeface="Times New Roman"/>
                <a:cs typeface="Times New Roman"/>
              </a:rPr>
            </a:br>
            <a:endParaRPr lang="en-US" sz="3600" dirty="0">
              <a:effectLst>
                <a:outerShdw blurRad="38100" dist="38100" dir="2700000" algn="tl">
                  <a:srgbClr val="0064E2"/>
                </a:outerShdw>
              </a:effectLst>
              <a:latin typeface="Times New Roman"/>
              <a:cs typeface="Times New Roman"/>
            </a:endParaRPr>
          </a:p>
          <a:p>
            <a:pPr algn="ctr"/>
            <a:endParaRPr lang="en-US" sz="3600" dirty="0"/>
          </a:p>
        </p:txBody>
      </p:sp>
      <p:pic>
        <p:nvPicPr>
          <p:cNvPr id="7" name="Slide 41 Fight of Bumblebee Ukelele copy.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1951190" y="1584413"/>
            <a:ext cx="5425722" cy="4069292"/>
          </a:xfrm>
          <a:prstGeom prst="rect">
            <a:avLst/>
          </a:prstGeom>
        </p:spPr>
      </p:pic>
      <p:sp>
        <p:nvSpPr>
          <p:cNvPr id="2" name="Date Placeholder 1">
            <a:extLst>
              <a:ext uri="{FF2B5EF4-FFF2-40B4-BE49-F238E27FC236}">
                <a16:creationId xmlns:a16="http://schemas.microsoft.com/office/drawing/2014/main" id="{1BD5E5B7-DAFC-4F43-9122-D4429389D270}"/>
              </a:ext>
            </a:extLst>
          </p:cNvPr>
          <p:cNvSpPr>
            <a:spLocks noGrp="1"/>
          </p:cNvSpPr>
          <p:nvPr>
            <p:ph type="dt" sz="half" idx="10"/>
          </p:nvPr>
        </p:nvSpPr>
        <p:spPr/>
        <p:txBody>
          <a:bodyPr/>
          <a:lstStyle/>
          <a:p>
            <a:pPr>
              <a:defRPr/>
            </a:pPr>
            <a:endParaRPr lang="en-US"/>
          </a:p>
        </p:txBody>
      </p:sp>
      <p:sp>
        <p:nvSpPr>
          <p:cNvPr id="3" name="Slide Number Placeholder 2">
            <a:extLst>
              <a:ext uri="{FF2B5EF4-FFF2-40B4-BE49-F238E27FC236}">
                <a16:creationId xmlns:a16="http://schemas.microsoft.com/office/drawing/2014/main" id="{4375F4F7-EC96-F043-8533-832A467728DB}"/>
              </a:ext>
            </a:extLst>
          </p:cNvPr>
          <p:cNvSpPr>
            <a:spLocks noGrp="1"/>
          </p:cNvSpPr>
          <p:nvPr>
            <p:ph type="sldNum" sz="quarter" idx="12"/>
          </p:nvPr>
        </p:nvSpPr>
        <p:spPr/>
        <p:txBody>
          <a:bodyPr/>
          <a:lstStyle/>
          <a:p>
            <a:pPr>
              <a:defRPr/>
            </a:pPr>
            <a:fld id="{D315CE01-5062-F949-A68C-034943E11912}" type="slidenum">
              <a:rPr lang="en-US" smtClean="0"/>
              <a:pPr>
                <a:defRPr/>
              </a:pPr>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2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28600"/>
            <a:ext cx="9144000" cy="1143000"/>
          </a:xfrm>
        </p:spPr>
        <p:txBody>
          <a:bodyPr wrap="square" numCol="1" anchorCtr="0" compatLnSpc="1">
            <a:prstTxWarp prst="textNoShape">
              <a:avLst/>
            </a:prstTxWarp>
            <a:noAutofit/>
          </a:bodyPr>
          <a:lstStyle/>
          <a:p>
            <a:pPr eaLnBrk="1" hangingPunct="1">
              <a:defRPr/>
            </a:pPr>
            <a:r>
              <a:rPr lang="en-US" sz="3600" dirty="0">
                <a:effectLst>
                  <a:outerShdw blurRad="38100" dist="38100" dir="2700000" algn="tl">
                    <a:srgbClr val="0064E2"/>
                  </a:outerShdw>
                </a:effectLst>
                <a:latin typeface="Times New Roman"/>
                <a:cs typeface="Times New Roman"/>
              </a:rPr>
              <a:t>Ideas to Teach So That </a:t>
            </a:r>
            <a:br>
              <a:rPr lang="en-US" sz="3600" dirty="0">
                <a:effectLst>
                  <a:outerShdw blurRad="38100" dist="38100" dir="2700000" algn="tl">
                    <a:srgbClr val="0064E2"/>
                  </a:outerShdw>
                </a:effectLst>
                <a:latin typeface="Times New Roman"/>
                <a:cs typeface="Times New Roman"/>
              </a:rPr>
            </a:br>
            <a:r>
              <a:rPr lang="en-US" sz="3600" i="1" dirty="0">
                <a:solidFill>
                  <a:srgbClr val="FFFF00"/>
                </a:solidFill>
                <a:effectLst>
                  <a:outerShdw blurRad="38100" dist="38100" dir="2700000" algn="tl">
                    <a:srgbClr val="0064E2"/>
                  </a:outerShdw>
                </a:effectLst>
                <a:latin typeface="Times New Roman"/>
                <a:cs typeface="Times New Roman"/>
              </a:rPr>
              <a:t>Students Can Go On Without Us!</a:t>
            </a:r>
          </a:p>
        </p:txBody>
      </p:sp>
      <p:sp>
        <p:nvSpPr>
          <p:cNvPr id="30725" name="Rectangle 5"/>
          <p:cNvSpPr>
            <a:spLocks noGrp="1" noChangeArrowheads="1"/>
          </p:cNvSpPr>
          <p:nvPr>
            <p:ph idx="1"/>
          </p:nvPr>
        </p:nvSpPr>
        <p:spPr>
          <a:xfrm>
            <a:off x="228600" y="1676400"/>
            <a:ext cx="6324600" cy="3810000"/>
          </a:xfrm>
        </p:spPr>
        <p:txBody>
          <a:bodyPr>
            <a:noAutofit/>
          </a:bodyPr>
          <a:lstStyle/>
          <a:p>
            <a:pPr marL="609600" indent="-609600" eaLnBrk="1" fontAlgn="auto" hangingPunct="1">
              <a:spcAft>
                <a:spcPts val="0"/>
              </a:spcAft>
              <a:buFont typeface="Arial" pitchFamily="-107" charset="0"/>
              <a:buNone/>
              <a:defRPr/>
            </a:pPr>
            <a:r>
              <a:rPr lang="en-US" sz="3200" dirty="0">
                <a:latin typeface="Times New Roman"/>
                <a:ea typeface="+mn-ea"/>
                <a:cs typeface="Times New Roman"/>
              </a:rPr>
              <a:t>A.	Use conceptual teaching methods</a:t>
            </a:r>
          </a:p>
          <a:p>
            <a:pPr marL="1371600" lvl="2" indent="-457200" eaLnBrk="1" fontAlgn="auto" hangingPunct="1">
              <a:spcAft>
                <a:spcPts val="0"/>
              </a:spcAft>
              <a:buFont typeface="Arial" pitchFamily="-107" charset="0"/>
              <a:buNone/>
              <a:defRPr/>
            </a:pPr>
            <a:r>
              <a:rPr lang="en-US" sz="3200" i="1" dirty="0">
                <a:solidFill>
                  <a:srgbClr val="FFFF66"/>
                </a:solidFill>
                <a:latin typeface="Times New Roman"/>
                <a:ea typeface="+mn-ea"/>
                <a:cs typeface="Times New Roman"/>
              </a:rPr>
              <a:t>Give them the </a:t>
            </a:r>
            <a:r>
              <a:rPr lang="en-US" sz="3200" i="1" u="sng" dirty="0">
                <a:solidFill>
                  <a:srgbClr val="FFFF66"/>
                </a:solidFill>
                <a:latin typeface="Times New Roman"/>
                <a:ea typeface="+mn-ea"/>
                <a:cs typeface="Times New Roman"/>
              </a:rPr>
              <a:t>tools</a:t>
            </a:r>
            <a:endParaRPr lang="en-US" sz="3200" u="sng" dirty="0">
              <a:solidFill>
                <a:srgbClr val="FFFF66"/>
              </a:solidFill>
              <a:latin typeface="Times New Roman"/>
              <a:ea typeface="+mn-ea"/>
              <a:cs typeface="Times New Roman"/>
            </a:endParaRPr>
          </a:p>
          <a:p>
            <a:pPr marL="609600" indent="-609600" eaLnBrk="1" fontAlgn="auto" hangingPunct="1">
              <a:spcAft>
                <a:spcPts val="0"/>
              </a:spcAft>
              <a:buFont typeface="Arial" pitchFamily="-107" charset="0"/>
              <a:buNone/>
              <a:defRPr/>
            </a:pPr>
            <a:r>
              <a:rPr lang="en-US" sz="3200" dirty="0">
                <a:latin typeface="Times New Roman"/>
                <a:ea typeface="+mn-ea"/>
                <a:cs typeface="Times New Roman"/>
              </a:rPr>
              <a:t>B.	Teach fulfillment</a:t>
            </a:r>
          </a:p>
          <a:p>
            <a:pPr marL="1371600" lvl="2" indent="-457200" eaLnBrk="1" fontAlgn="auto" hangingPunct="1">
              <a:spcAft>
                <a:spcPts val="0"/>
              </a:spcAft>
              <a:buFont typeface="Arial" pitchFamily="-107" charset="0"/>
              <a:buNone/>
              <a:defRPr/>
            </a:pPr>
            <a:r>
              <a:rPr lang="en-US" sz="3200" i="1" dirty="0">
                <a:solidFill>
                  <a:srgbClr val="FFFF66"/>
                </a:solidFill>
                <a:latin typeface="Times New Roman"/>
                <a:ea typeface="+mn-ea"/>
                <a:cs typeface="Times New Roman"/>
              </a:rPr>
              <a:t>Instill them with </a:t>
            </a:r>
            <a:r>
              <a:rPr lang="en-US" sz="3200" i="1" u="sng" dirty="0">
                <a:solidFill>
                  <a:srgbClr val="FFFF66"/>
                </a:solidFill>
                <a:latin typeface="Times New Roman"/>
                <a:ea typeface="+mn-ea"/>
                <a:cs typeface="Times New Roman"/>
              </a:rPr>
              <a:t>passio</a:t>
            </a:r>
            <a:r>
              <a:rPr lang="en-US" sz="3200" i="1" dirty="0">
                <a:solidFill>
                  <a:srgbClr val="FFFF66"/>
                </a:solidFill>
                <a:latin typeface="Times New Roman"/>
                <a:ea typeface="+mn-ea"/>
                <a:cs typeface="Times New Roman"/>
              </a:rPr>
              <a:t>n for music</a:t>
            </a:r>
            <a:endParaRPr lang="en-US" sz="3200" dirty="0">
              <a:solidFill>
                <a:srgbClr val="FFFF66"/>
              </a:solidFill>
              <a:latin typeface="Times New Roman"/>
              <a:ea typeface="+mn-ea"/>
              <a:cs typeface="Times New Roman"/>
            </a:endParaRPr>
          </a:p>
          <a:p>
            <a:pPr marL="609600" indent="-609600" eaLnBrk="1" fontAlgn="auto" hangingPunct="1">
              <a:spcAft>
                <a:spcPts val="0"/>
              </a:spcAft>
              <a:buNone/>
              <a:defRPr/>
            </a:pPr>
            <a:r>
              <a:rPr lang="en-US" sz="3200" dirty="0">
                <a:solidFill>
                  <a:srgbClr val="FFFFFF"/>
                </a:solidFill>
                <a:latin typeface="Times New Roman"/>
                <a:ea typeface="+mn-ea"/>
                <a:cs typeface="Times New Roman"/>
              </a:rPr>
              <a:t>C.	Allow students to experience </a:t>
            </a:r>
            <a:r>
              <a:rPr lang="en-US" sz="3200" u="sng" dirty="0">
                <a:solidFill>
                  <a:srgbClr val="FFFFFF"/>
                </a:solidFill>
                <a:latin typeface="Times New Roman"/>
                <a:ea typeface="+mn-ea"/>
                <a:cs typeface="Times New Roman"/>
              </a:rPr>
              <a:t>your</a:t>
            </a:r>
            <a:r>
              <a:rPr lang="en-US" sz="3200" dirty="0">
                <a:solidFill>
                  <a:srgbClr val="FFFFFF"/>
                </a:solidFill>
                <a:latin typeface="Times New Roman"/>
                <a:ea typeface="+mn-ea"/>
                <a:cs typeface="Times New Roman"/>
              </a:rPr>
              <a:t> joys of music-making </a:t>
            </a:r>
          </a:p>
          <a:p>
            <a:pPr marL="1371600" lvl="2" indent="-457200" eaLnBrk="1" fontAlgn="auto" hangingPunct="1">
              <a:spcAft>
                <a:spcPts val="0"/>
              </a:spcAft>
              <a:buFont typeface="Arial" pitchFamily="-107" charset="0"/>
              <a:buNone/>
              <a:defRPr/>
            </a:pPr>
            <a:r>
              <a:rPr lang="en-US" sz="3200" i="1" dirty="0">
                <a:solidFill>
                  <a:srgbClr val="FFFF66"/>
                </a:solidFill>
                <a:latin typeface="Times New Roman"/>
                <a:ea typeface="+mn-ea"/>
                <a:cs typeface="Times New Roman"/>
              </a:rPr>
              <a:t>Give </a:t>
            </a:r>
            <a:r>
              <a:rPr lang="en-US" sz="3200" i="1" u="sng" dirty="0">
                <a:solidFill>
                  <a:srgbClr val="FFFF66"/>
                </a:solidFill>
                <a:latin typeface="Times New Roman"/>
                <a:ea typeface="+mn-ea"/>
                <a:cs typeface="Times New Roman"/>
              </a:rPr>
              <a:t>them </a:t>
            </a:r>
            <a:r>
              <a:rPr lang="en-US" sz="3200" i="1" dirty="0">
                <a:solidFill>
                  <a:srgbClr val="FFFF66"/>
                </a:solidFill>
                <a:latin typeface="Times New Roman"/>
                <a:ea typeface="+mn-ea"/>
                <a:cs typeface="Times New Roman"/>
              </a:rPr>
              <a:t>the </a:t>
            </a:r>
            <a:r>
              <a:rPr lang="en-US" sz="3200" i="1" u="sng" dirty="0">
                <a:solidFill>
                  <a:srgbClr val="FFFF66"/>
                </a:solidFill>
                <a:latin typeface="Times New Roman"/>
                <a:ea typeface="+mn-ea"/>
                <a:cs typeface="Times New Roman"/>
              </a:rPr>
              <a:t>power</a:t>
            </a:r>
            <a:endParaRPr lang="en-US" sz="3200" u="sng" dirty="0">
              <a:solidFill>
                <a:srgbClr val="FFFF66"/>
              </a:solidFill>
              <a:latin typeface="Times New Roman"/>
              <a:ea typeface="+mn-ea"/>
              <a:cs typeface="Times New Roman"/>
            </a:endParaRPr>
          </a:p>
        </p:txBody>
      </p:sp>
      <p:sp>
        <p:nvSpPr>
          <p:cNvPr id="5" name="Date Placeholder 3"/>
          <p:cNvSpPr>
            <a:spLocks noGrp="1"/>
          </p:cNvSpPr>
          <p:nvPr>
            <p:ph type="dt" sz="quarter" idx="10"/>
          </p:nvPr>
        </p:nvSpPr>
        <p:spPr/>
        <p:txBody>
          <a:bodyPr/>
          <a:lstStyle/>
          <a:p>
            <a:pPr>
              <a:defRPr/>
            </a:pPr>
            <a:endParaRPr lang="en-US" dirty="0">
              <a:latin typeface="Times New Roman"/>
              <a:cs typeface="Times New Roman"/>
            </a:endParaRPr>
          </a:p>
        </p:txBody>
      </p:sp>
      <p:sp>
        <p:nvSpPr>
          <p:cNvPr id="7" name="Slide Number Placeholder 5"/>
          <p:cNvSpPr>
            <a:spLocks noGrp="1"/>
          </p:cNvSpPr>
          <p:nvPr>
            <p:ph type="sldNum" sz="quarter" idx="12"/>
          </p:nvPr>
        </p:nvSpPr>
        <p:spPr/>
        <p:txBody>
          <a:bodyPr/>
          <a:lstStyle/>
          <a:p>
            <a:pPr>
              <a:defRPr/>
            </a:pPr>
            <a:fld id="{5A9EBD2C-9D26-C94D-A3E4-1D1815E81194}" type="slidenum">
              <a:rPr lang="en-US">
                <a:latin typeface="Times New Roman"/>
                <a:cs typeface="Times New Roman"/>
              </a:rPr>
              <a:pPr>
                <a:defRPr/>
              </a:pPr>
              <a:t>44</a:t>
            </a:fld>
            <a:endParaRPr lang="en-US">
              <a:latin typeface="Times New Roman"/>
              <a:cs typeface="Times New Roman"/>
            </a:endParaRPr>
          </a:p>
        </p:txBody>
      </p:sp>
      <p:sp>
        <p:nvSpPr>
          <p:cNvPr id="61447"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pic>
        <p:nvPicPr>
          <p:cNvPr id="9" name="Picture 8" descr="push-baby-out.jpg"/>
          <p:cNvPicPr>
            <a:picLocks noChangeAspect="1"/>
          </p:cNvPicPr>
          <p:nvPr/>
        </p:nvPicPr>
        <p:blipFill>
          <a:blip r:embed="rId3"/>
          <a:stretch>
            <a:fillRect/>
          </a:stretch>
        </p:blipFill>
        <p:spPr>
          <a:xfrm>
            <a:off x="6010579" y="2252965"/>
            <a:ext cx="2973495" cy="2938128"/>
          </a:xfrm>
          <a:prstGeom prst="rect">
            <a:avLst/>
          </a:prstGeom>
          <a:ln>
            <a:noFill/>
          </a:ln>
          <a:effectLst>
            <a:reflection stA="50000" endPos="75000" dist="12700" dir="5400000" sy="-100000" algn="bl" rotWithShape="0"/>
            <a:softEdge rad="112500"/>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28600"/>
            <a:ext cx="9144000" cy="1143000"/>
          </a:xfrm>
        </p:spPr>
        <p:txBody>
          <a:bodyPr wrap="square" numCol="1" anchorCtr="0" compatLnSpc="1">
            <a:prstTxWarp prst="textNoShape">
              <a:avLst/>
            </a:prstTxWarp>
            <a:noAutofit/>
          </a:bodyPr>
          <a:lstStyle/>
          <a:p>
            <a:pPr eaLnBrk="1" hangingPunct="1">
              <a:defRPr/>
            </a:pPr>
            <a:r>
              <a:rPr lang="en-US" sz="3600" dirty="0">
                <a:solidFill>
                  <a:srgbClr val="FFFF00"/>
                </a:solidFill>
                <a:effectLst>
                  <a:outerShdw blurRad="38100" dist="38100" dir="2700000" algn="tl">
                    <a:srgbClr val="0064E2"/>
                  </a:outerShdw>
                </a:effectLst>
                <a:latin typeface="Times New Roman"/>
                <a:cs typeface="Times New Roman"/>
              </a:rPr>
              <a:t>Go On and DO Music Without Us!</a:t>
            </a:r>
            <a:br>
              <a:rPr lang="en-US" sz="3600" dirty="0">
                <a:solidFill>
                  <a:srgbClr val="FFFF00"/>
                </a:solidFill>
                <a:effectLst>
                  <a:outerShdw blurRad="38100" dist="38100" dir="2700000" algn="tl">
                    <a:srgbClr val="0064E2"/>
                  </a:outerShdw>
                </a:effectLst>
                <a:latin typeface="Times New Roman"/>
                <a:cs typeface="Times New Roman"/>
              </a:rPr>
            </a:br>
            <a:r>
              <a:rPr lang="en-US" sz="3600" dirty="0">
                <a:effectLst>
                  <a:outerShdw blurRad="38100" dist="38100" dir="2700000" algn="tl">
                    <a:srgbClr val="0064E2"/>
                  </a:outerShdw>
                </a:effectLst>
                <a:latin typeface="Times New Roman"/>
                <a:cs typeface="Times New Roman"/>
              </a:rPr>
              <a:t>Cleveland </a:t>
            </a:r>
            <a:r>
              <a:rPr lang="en-US" sz="3600" dirty="0" err="1">
                <a:effectLst>
                  <a:outerShdw blurRad="38100" dist="38100" dir="2700000" algn="tl">
                    <a:srgbClr val="0064E2"/>
                  </a:outerShdw>
                </a:effectLst>
                <a:latin typeface="Times New Roman"/>
                <a:cs typeface="Times New Roman"/>
              </a:rPr>
              <a:t>Hgts</a:t>
            </a:r>
            <a:r>
              <a:rPr lang="en-US" sz="3600" dirty="0">
                <a:effectLst>
                  <a:outerShdw blurRad="38100" dist="38100" dir="2700000" algn="tl">
                    <a:srgbClr val="0064E2"/>
                  </a:outerShdw>
                </a:effectLst>
                <a:latin typeface="Times New Roman"/>
                <a:cs typeface="Times New Roman"/>
              </a:rPr>
              <a:t> HS Gospel Choir</a:t>
            </a:r>
          </a:p>
        </p:txBody>
      </p:sp>
      <p:sp>
        <p:nvSpPr>
          <p:cNvPr id="7" name="Slide Number Placeholder 5"/>
          <p:cNvSpPr>
            <a:spLocks noGrp="1"/>
          </p:cNvSpPr>
          <p:nvPr>
            <p:ph type="sldNum" sz="quarter" idx="12"/>
          </p:nvPr>
        </p:nvSpPr>
        <p:spPr/>
        <p:txBody>
          <a:bodyPr/>
          <a:lstStyle/>
          <a:p>
            <a:pPr>
              <a:defRPr/>
            </a:pPr>
            <a:endParaRPr lang="en-US" dirty="0"/>
          </a:p>
        </p:txBody>
      </p:sp>
      <p:sp>
        <p:nvSpPr>
          <p:cNvPr id="63494"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8" name="Slide 42 Cleveland Hgts Gospel Choir.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0" y="1490700"/>
            <a:ext cx="9144000" cy="5143500"/>
          </a:xfrm>
          <a:prstGeom prst="rect">
            <a:avLst/>
          </a:prstGeom>
        </p:spPr>
      </p:pic>
      <p:sp>
        <p:nvSpPr>
          <p:cNvPr id="2" name="Date Placeholder 1">
            <a:extLst>
              <a:ext uri="{FF2B5EF4-FFF2-40B4-BE49-F238E27FC236}">
                <a16:creationId xmlns:a16="http://schemas.microsoft.com/office/drawing/2014/main" id="{E4866318-9755-E84C-BDD4-DFA9BC519B77}"/>
              </a:ext>
            </a:extLst>
          </p:cNvPr>
          <p:cNvSpPr>
            <a:spLocks noGrp="1"/>
          </p:cNvSpPr>
          <p:nvPr>
            <p:ph type="dt" sz="half" idx="10"/>
          </p:nvPr>
        </p:nvSpPr>
        <p:spPr/>
        <p:txBody>
          <a:bodyPr/>
          <a:lstStyle/>
          <a:p>
            <a:pPr>
              <a:defRPr/>
            </a:pP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28600"/>
            <a:ext cx="9144000" cy="1143000"/>
          </a:xfrm>
        </p:spPr>
        <p:txBody>
          <a:bodyPr wrap="square" numCol="1" anchorCtr="0" compatLnSpc="1">
            <a:prstTxWarp prst="textNoShape">
              <a:avLst/>
            </a:prstTxWarp>
            <a:noAutofit/>
          </a:bodyPr>
          <a:lstStyle/>
          <a:p>
            <a:pPr eaLnBrk="1" hangingPunct="1">
              <a:defRPr/>
            </a:pPr>
            <a:r>
              <a:rPr lang="en-US" sz="3600" dirty="0">
                <a:solidFill>
                  <a:srgbClr val="FFFF00"/>
                </a:solidFill>
                <a:effectLst>
                  <a:outerShdw blurRad="38100" dist="38100" dir="2700000" algn="tl">
                    <a:srgbClr val="0064E2"/>
                  </a:outerShdw>
                </a:effectLst>
                <a:latin typeface="Times New Roman"/>
                <a:cs typeface="Times New Roman"/>
              </a:rPr>
              <a:t>Go On and DO Music Without Us!</a:t>
            </a:r>
            <a:br>
              <a:rPr lang="en-US" sz="3600" dirty="0">
                <a:solidFill>
                  <a:srgbClr val="FFFF00"/>
                </a:solidFill>
                <a:effectLst>
                  <a:outerShdw blurRad="38100" dist="38100" dir="2700000" algn="tl">
                    <a:srgbClr val="0064E2"/>
                  </a:outerShdw>
                </a:effectLst>
                <a:latin typeface="Times New Roman"/>
                <a:cs typeface="Times New Roman"/>
              </a:rPr>
            </a:br>
            <a:r>
              <a:rPr lang="en-US" sz="3600" dirty="0">
                <a:effectLst>
                  <a:outerShdw blurRad="38100" dist="38100" dir="2700000" algn="tl">
                    <a:srgbClr val="0064E2"/>
                  </a:outerShdw>
                </a:effectLst>
                <a:latin typeface="Times New Roman"/>
                <a:cs typeface="Times New Roman"/>
              </a:rPr>
              <a:t>Cleveland </a:t>
            </a:r>
            <a:r>
              <a:rPr lang="en-US" sz="3600" dirty="0" err="1">
                <a:effectLst>
                  <a:outerShdw blurRad="38100" dist="38100" dir="2700000" algn="tl">
                    <a:srgbClr val="0064E2"/>
                  </a:outerShdw>
                </a:effectLst>
                <a:latin typeface="Times New Roman"/>
                <a:cs typeface="Times New Roman"/>
              </a:rPr>
              <a:t>Hgts</a:t>
            </a:r>
            <a:r>
              <a:rPr lang="en-US" sz="3600" dirty="0">
                <a:effectLst>
                  <a:outerShdw blurRad="38100" dist="38100" dir="2700000" algn="tl">
                    <a:srgbClr val="0064E2"/>
                  </a:outerShdw>
                </a:effectLst>
                <a:latin typeface="Times New Roman"/>
                <a:cs typeface="Times New Roman"/>
              </a:rPr>
              <a:t> HS Gospel Choir</a:t>
            </a:r>
          </a:p>
        </p:txBody>
      </p:sp>
      <p:sp>
        <p:nvSpPr>
          <p:cNvPr id="7" name="Slide Number Placeholder 5"/>
          <p:cNvSpPr>
            <a:spLocks noGrp="1"/>
          </p:cNvSpPr>
          <p:nvPr>
            <p:ph type="sldNum" sz="quarter" idx="12"/>
          </p:nvPr>
        </p:nvSpPr>
        <p:spPr/>
        <p:txBody>
          <a:bodyPr/>
          <a:lstStyle/>
          <a:p>
            <a:pPr>
              <a:defRPr/>
            </a:pPr>
            <a:endParaRPr lang="en-US" dirty="0"/>
          </a:p>
        </p:txBody>
      </p:sp>
      <p:sp>
        <p:nvSpPr>
          <p:cNvPr id="63494"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6" name="Slide 43 Cleveland Hgts Gospel Choir.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0" y="1510140"/>
            <a:ext cx="9144000" cy="5143500"/>
          </a:xfrm>
          <a:prstGeom prst="rect">
            <a:avLst/>
          </a:prstGeom>
        </p:spPr>
      </p:pic>
      <p:sp>
        <p:nvSpPr>
          <p:cNvPr id="2" name="Date Placeholder 1">
            <a:extLst>
              <a:ext uri="{FF2B5EF4-FFF2-40B4-BE49-F238E27FC236}">
                <a16:creationId xmlns:a16="http://schemas.microsoft.com/office/drawing/2014/main" id="{F6EC8BCA-8491-BD40-85A3-9D18837B96A3}"/>
              </a:ext>
            </a:extLst>
          </p:cNvPr>
          <p:cNvSpPr>
            <a:spLocks noGrp="1"/>
          </p:cNvSpPr>
          <p:nvPr>
            <p:ph type="dt" sz="half" idx="10"/>
          </p:nvPr>
        </p:nvSpPr>
        <p:spPr/>
        <p:txBody>
          <a:bodyP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9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3275"/>
            <a:ext cx="7772400" cy="1143000"/>
          </a:xfrm>
        </p:spPr>
        <p:txBody>
          <a:bodyPr>
            <a:noAutofit/>
          </a:bodyPr>
          <a:lstStyle/>
          <a:p>
            <a:r>
              <a:rPr lang="en-US" sz="3600" dirty="0">
                <a:latin typeface="Times New Roman"/>
                <a:cs typeface="Times New Roman"/>
              </a:rPr>
              <a:t>Tucson High School</a:t>
            </a:r>
            <a:br>
              <a:rPr lang="en-US" sz="3600" dirty="0">
                <a:latin typeface="Times New Roman"/>
                <a:cs typeface="Times New Roman"/>
              </a:rPr>
            </a:br>
            <a:r>
              <a:rPr lang="en-US" sz="3600" dirty="0">
                <a:latin typeface="Times New Roman"/>
                <a:cs typeface="Times New Roman"/>
              </a:rPr>
              <a:t>Steel Drum Ensemble</a:t>
            </a:r>
            <a:endParaRPr lang="en-US" sz="3600" dirty="0"/>
          </a:p>
        </p:txBody>
      </p:sp>
      <p:pic>
        <p:nvPicPr>
          <p:cNvPr id="7" name="Slide 43 Steel Drums.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4"/>
          <a:stretch>
            <a:fillRect/>
          </a:stretch>
        </p:blipFill>
        <p:spPr>
          <a:xfrm>
            <a:off x="1524000" y="1556420"/>
            <a:ext cx="6096000" cy="4572000"/>
          </a:xfrm>
          <a:prstGeom prst="rect">
            <a:avLst/>
          </a:prstGeom>
        </p:spPr>
      </p:pic>
      <p:sp>
        <p:nvSpPr>
          <p:cNvPr id="3" name="Date Placeholder 2">
            <a:extLst>
              <a:ext uri="{FF2B5EF4-FFF2-40B4-BE49-F238E27FC236}">
                <a16:creationId xmlns:a16="http://schemas.microsoft.com/office/drawing/2014/main" id="{6A46F1F1-E9BD-3541-A9AB-9B4CBD34E13F}"/>
              </a:ext>
            </a:extLst>
          </p:cNvPr>
          <p:cNvSpPr>
            <a:spLocks noGrp="1"/>
          </p:cNvSpPr>
          <p:nvPr>
            <p:ph type="dt" sz="half" idx="10"/>
          </p:nvPr>
        </p:nvSpPr>
        <p:spPr/>
        <p:txBody>
          <a:bodyPr/>
          <a:lstStyle/>
          <a:p>
            <a:pPr>
              <a:defRPr/>
            </a:pPr>
            <a:endParaRPr lang="en-US"/>
          </a:p>
        </p:txBody>
      </p:sp>
      <p:sp>
        <p:nvSpPr>
          <p:cNvPr id="4" name="Slide Number Placeholder 3">
            <a:extLst>
              <a:ext uri="{FF2B5EF4-FFF2-40B4-BE49-F238E27FC236}">
                <a16:creationId xmlns:a16="http://schemas.microsoft.com/office/drawing/2014/main" id="{95DFB1B0-943E-F64F-B8D6-6FA5FC18D742}"/>
              </a:ext>
            </a:extLst>
          </p:cNvPr>
          <p:cNvSpPr>
            <a:spLocks noGrp="1"/>
          </p:cNvSpPr>
          <p:nvPr>
            <p:ph type="sldNum" sz="quarter" idx="12"/>
          </p:nvPr>
        </p:nvSpPr>
        <p:spPr/>
        <p:txBody>
          <a:bodyPr/>
          <a:lstStyle/>
          <a:p>
            <a:pPr>
              <a:defRPr/>
            </a:pPr>
            <a:fld id="{D315CE01-5062-F949-A68C-034943E11912}" type="slidenum">
              <a:rPr lang="en-US" smtClean="0"/>
              <a:pPr>
                <a:defRPr/>
              </a:pPr>
              <a:t>47</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3275"/>
            <a:ext cx="7772400" cy="1143000"/>
          </a:xfrm>
        </p:spPr>
        <p:txBody>
          <a:bodyPr>
            <a:noAutofit/>
          </a:bodyPr>
          <a:lstStyle/>
          <a:p>
            <a:r>
              <a:rPr lang="en-US" sz="3600" dirty="0">
                <a:latin typeface="Times New Roman"/>
                <a:cs typeface="Times New Roman"/>
              </a:rPr>
              <a:t>Tucson High School</a:t>
            </a:r>
            <a:br>
              <a:rPr lang="en-US" sz="3600" dirty="0">
                <a:latin typeface="Times New Roman"/>
                <a:cs typeface="Times New Roman"/>
              </a:rPr>
            </a:br>
            <a:r>
              <a:rPr lang="en-US" sz="3600" dirty="0">
                <a:latin typeface="Times New Roman"/>
                <a:cs typeface="Times New Roman"/>
              </a:rPr>
              <a:t>Steel Drum Ensemble</a:t>
            </a:r>
            <a:endParaRPr lang="en-US" sz="3600" dirty="0"/>
          </a:p>
        </p:txBody>
      </p:sp>
      <p:pic>
        <p:nvPicPr>
          <p:cNvPr id="4" name="Slide 45 Steel Drums.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4"/>
          <a:stretch>
            <a:fillRect/>
          </a:stretch>
        </p:blipFill>
        <p:spPr>
          <a:xfrm>
            <a:off x="1524000" y="1570183"/>
            <a:ext cx="6096000" cy="4548892"/>
          </a:xfrm>
          <a:prstGeom prst="rect">
            <a:avLst/>
          </a:prstGeom>
        </p:spPr>
      </p:pic>
      <p:sp>
        <p:nvSpPr>
          <p:cNvPr id="3" name="Date Placeholder 2">
            <a:extLst>
              <a:ext uri="{FF2B5EF4-FFF2-40B4-BE49-F238E27FC236}">
                <a16:creationId xmlns:a16="http://schemas.microsoft.com/office/drawing/2014/main" id="{BE52E026-BE9A-5B45-8AE3-93D54D21A6AF}"/>
              </a:ext>
            </a:extLst>
          </p:cNvPr>
          <p:cNvSpPr>
            <a:spLocks noGrp="1"/>
          </p:cNvSpPr>
          <p:nvPr>
            <p:ph type="dt" sz="half" idx="10"/>
          </p:nvPr>
        </p:nvSpPr>
        <p:spPr/>
        <p:txBody>
          <a:bodyPr/>
          <a:lstStyle/>
          <a:p>
            <a:pPr>
              <a:defRPr/>
            </a:pPr>
            <a:endParaRPr lang="en-US"/>
          </a:p>
        </p:txBody>
      </p:sp>
      <p:sp>
        <p:nvSpPr>
          <p:cNvPr id="5" name="Slide Number Placeholder 4">
            <a:extLst>
              <a:ext uri="{FF2B5EF4-FFF2-40B4-BE49-F238E27FC236}">
                <a16:creationId xmlns:a16="http://schemas.microsoft.com/office/drawing/2014/main" id="{C3F9113C-5428-AB46-B442-5657761266B0}"/>
              </a:ext>
            </a:extLst>
          </p:cNvPr>
          <p:cNvSpPr>
            <a:spLocks noGrp="1"/>
          </p:cNvSpPr>
          <p:nvPr>
            <p:ph type="sldNum" sz="quarter" idx="12"/>
          </p:nvPr>
        </p:nvSpPr>
        <p:spPr/>
        <p:txBody>
          <a:bodyPr/>
          <a:lstStyle/>
          <a:p>
            <a:pPr>
              <a:defRPr/>
            </a:pPr>
            <a:fld id="{D315CE01-5062-F949-A68C-034943E11912}" type="slidenum">
              <a:rPr lang="en-US" smtClean="0"/>
              <a:pPr>
                <a:defRPr/>
              </a:pPr>
              <a:t>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6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41161" y="675150"/>
            <a:ext cx="8458200" cy="5486400"/>
          </a:xfrm>
        </p:spPr>
        <p:txBody>
          <a:bodyPr wrap="square" numCol="1" anchorCtr="0" compatLnSpc="1">
            <a:prstTxWarp prst="textNoShape">
              <a:avLst/>
            </a:prstTxWarp>
            <a:normAutofit fontScale="90000"/>
          </a:bodyPr>
          <a:lstStyle/>
          <a:p>
            <a:pPr algn="l" eaLnBrk="1" hangingPunct="1">
              <a:defRPr/>
            </a:pPr>
            <a:r>
              <a:rPr lang="en-US" sz="4444" i="1" dirty="0">
                <a:solidFill>
                  <a:srgbClr val="FFFF00"/>
                </a:solidFill>
                <a:effectLst>
                  <a:outerShdw blurRad="50800" dist="38100" dir="2700000">
                    <a:srgbClr val="000000">
                      <a:alpha val="43000"/>
                    </a:srgbClr>
                  </a:outerShdw>
                </a:effectLst>
                <a:latin typeface="Times New Roman"/>
                <a:cs typeface="Times New Roman"/>
              </a:rPr>
              <a:t>Pablo Casals</a:t>
            </a:r>
            <a:br>
              <a:rPr lang="en-US" sz="2900" dirty="0">
                <a:effectLst>
                  <a:outerShdw blurRad="38100" dist="38100" dir="2700000" algn="tl">
                    <a:srgbClr val="0064E2"/>
                  </a:outerShdw>
                </a:effectLst>
                <a:latin typeface="Times New Roman"/>
                <a:cs typeface="Times New Roman"/>
              </a:rPr>
            </a:br>
            <a:br>
              <a:rPr lang="en-US" sz="3556" dirty="0">
                <a:effectLst>
                  <a:outerShdw blurRad="38100" dist="38100" dir="2700000" algn="tl">
                    <a:srgbClr val="0064E2"/>
                  </a:outerShdw>
                </a:effectLst>
                <a:latin typeface="Times New Roman"/>
                <a:cs typeface="Times New Roman"/>
              </a:rPr>
            </a:br>
            <a:r>
              <a:rPr lang="en-US" sz="3556" dirty="0">
                <a:effectLst>
                  <a:outerShdw blurRad="50800" dist="38100" dir="2700000">
                    <a:srgbClr val="000000">
                      <a:alpha val="43000"/>
                    </a:srgbClr>
                  </a:outerShdw>
                </a:effectLst>
                <a:latin typeface="Times New Roman"/>
                <a:cs typeface="Times New Roman"/>
              </a:rPr>
              <a:t>Each second we live is a new and unique moment in the universe, a moment that never was before and will never be again. </a:t>
            </a:r>
            <a:br>
              <a:rPr lang="en-US" sz="3556" dirty="0">
                <a:effectLst>
                  <a:outerShdw blurRad="50800" dist="38100" dir="2700000">
                    <a:srgbClr val="000000">
                      <a:alpha val="43000"/>
                    </a:srgbClr>
                  </a:outerShdw>
                </a:effectLst>
                <a:latin typeface="Times New Roman"/>
                <a:cs typeface="Times New Roman"/>
              </a:rPr>
            </a:br>
            <a:br>
              <a:rPr lang="en-US" sz="3556" dirty="0">
                <a:effectLst>
                  <a:outerShdw blurRad="50800" dist="38100" dir="2700000">
                    <a:srgbClr val="000000">
                      <a:alpha val="43000"/>
                    </a:srgbClr>
                  </a:outerShdw>
                </a:effectLst>
                <a:latin typeface="Times New Roman"/>
                <a:cs typeface="Times New Roman"/>
              </a:rPr>
            </a:br>
            <a:r>
              <a:rPr lang="en-US" sz="3556" dirty="0">
                <a:effectLst>
                  <a:outerShdw blurRad="50800" dist="38100" dir="2700000">
                    <a:srgbClr val="000000">
                      <a:alpha val="43000"/>
                    </a:srgbClr>
                  </a:outerShdw>
                </a:effectLst>
                <a:latin typeface="Times New Roman"/>
                <a:cs typeface="Times New Roman"/>
              </a:rPr>
              <a:t>And what do we teach our children in school? </a:t>
            </a:r>
            <a:br>
              <a:rPr lang="en-US" sz="3556" dirty="0">
                <a:effectLst>
                  <a:outerShdw blurRad="50800" dist="38100" dir="2700000">
                    <a:srgbClr val="000000">
                      <a:alpha val="43000"/>
                    </a:srgbClr>
                  </a:outerShdw>
                </a:effectLst>
                <a:latin typeface="Times New Roman"/>
                <a:cs typeface="Times New Roman"/>
              </a:rPr>
            </a:br>
            <a:r>
              <a:rPr lang="en-US" sz="3556" dirty="0">
                <a:effectLst>
                  <a:outerShdw blurRad="50800" dist="38100" dir="2700000">
                    <a:srgbClr val="000000">
                      <a:alpha val="43000"/>
                    </a:srgbClr>
                  </a:outerShdw>
                </a:effectLst>
                <a:latin typeface="Times New Roman"/>
                <a:cs typeface="Times New Roman"/>
              </a:rPr>
              <a:t>We teach them that two and two make four and that Paris is the capital of France. </a:t>
            </a:r>
            <a:br>
              <a:rPr lang="en-US" sz="3556" dirty="0">
                <a:effectLst>
                  <a:outerShdw blurRad="50800" dist="38100" dir="2700000">
                    <a:srgbClr val="000000">
                      <a:alpha val="43000"/>
                    </a:srgbClr>
                  </a:outerShdw>
                </a:effectLst>
                <a:latin typeface="Times New Roman"/>
                <a:cs typeface="Times New Roman"/>
              </a:rPr>
            </a:br>
            <a:br>
              <a:rPr lang="en-US" sz="3556" dirty="0">
                <a:effectLst>
                  <a:outerShdw blurRad="50800" dist="38100" dir="2700000">
                    <a:srgbClr val="000000">
                      <a:alpha val="43000"/>
                    </a:srgbClr>
                  </a:outerShdw>
                </a:effectLst>
                <a:latin typeface="Times New Roman"/>
                <a:cs typeface="Times New Roman"/>
              </a:rPr>
            </a:br>
            <a:r>
              <a:rPr lang="en-US" sz="3556" dirty="0">
                <a:effectLst>
                  <a:outerShdw blurRad="50800" dist="38100" dir="2700000">
                    <a:srgbClr val="000000">
                      <a:alpha val="43000"/>
                    </a:srgbClr>
                  </a:outerShdw>
                </a:effectLst>
                <a:latin typeface="Times New Roman"/>
                <a:cs typeface="Times New Roman"/>
              </a:rPr>
              <a:t>We should also teach them who they are.</a:t>
            </a:r>
            <a:br>
              <a:rPr lang="en-US" sz="2900" dirty="0">
                <a:effectLst>
                  <a:outerShdw blurRad="38100" dist="38100" dir="2700000" algn="tl">
                    <a:srgbClr val="0064E2"/>
                  </a:outerShdw>
                </a:effectLst>
                <a:latin typeface="Times New Roman"/>
                <a:cs typeface="Times New Roman"/>
              </a:rPr>
            </a:br>
            <a:r>
              <a:rPr lang="en-US" sz="2900" dirty="0">
                <a:effectLst>
                  <a:outerShdw blurRad="38100" dist="38100" dir="2700000" algn="tl">
                    <a:srgbClr val="0064E2"/>
                  </a:outerShdw>
                </a:effectLst>
                <a:latin typeface="Times New Roman"/>
                <a:cs typeface="Times New Roman"/>
              </a:rPr>
              <a:t>						</a:t>
            </a:r>
            <a:endParaRPr lang="en-US" sz="4300" dirty="0">
              <a:effectLst>
                <a:outerShdw blurRad="38100" dist="38100" dir="2700000" algn="tl">
                  <a:srgbClr val="0064E2"/>
                </a:outerShdw>
              </a:effectLst>
              <a:latin typeface="Times New Roman"/>
              <a:cs typeface="Times New Roman"/>
            </a:endParaRPr>
          </a:p>
        </p:txBody>
      </p:sp>
      <p:sp>
        <p:nvSpPr>
          <p:cNvPr id="76807"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2" name="Date Placeholder 1">
            <a:extLst>
              <a:ext uri="{FF2B5EF4-FFF2-40B4-BE49-F238E27FC236}">
                <a16:creationId xmlns:a16="http://schemas.microsoft.com/office/drawing/2014/main" id="{87707119-3ADA-7945-A61F-AF07A390F144}"/>
              </a:ext>
            </a:extLst>
          </p:cNvPr>
          <p:cNvSpPr>
            <a:spLocks noGrp="1"/>
          </p:cNvSpPr>
          <p:nvPr>
            <p:ph type="dt" sz="half" idx="10"/>
          </p:nvPr>
        </p:nvSpPr>
        <p:spPr/>
        <p:txBody>
          <a:bodyPr/>
          <a:lstStyle/>
          <a:p>
            <a:pPr>
              <a:defRPr/>
            </a:pPr>
            <a:endParaRPr lang="en-US"/>
          </a:p>
        </p:txBody>
      </p:sp>
      <p:sp>
        <p:nvSpPr>
          <p:cNvPr id="3" name="Slide Number Placeholder 2">
            <a:extLst>
              <a:ext uri="{FF2B5EF4-FFF2-40B4-BE49-F238E27FC236}">
                <a16:creationId xmlns:a16="http://schemas.microsoft.com/office/drawing/2014/main" id="{A11FED5F-9E8A-A641-9CE0-955D80B05AA1}"/>
              </a:ext>
            </a:extLst>
          </p:cNvPr>
          <p:cNvSpPr>
            <a:spLocks noGrp="1"/>
          </p:cNvSpPr>
          <p:nvPr>
            <p:ph type="sldNum" sz="quarter" idx="12"/>
          </p:nvPr>
        </p:nvSpPr>
        <p:spPr/>
        <p:txBody>
          <a:bodyPr/>
          <a:lstStyle/>
          <a:p>
            <a:pPr>
              <a:defRPr/>
            </a:pPr>
            <a:fld id="{D315CE01-5062-F949-A68C-034943E11912}" type="slidenum">
              <a:rPr lang="en-US" smtClean="0"/>
              <a:pPr>
                <a:defRPr/>
              </a:pPr>
              <a:t>49</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5302"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5304"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5305" name="Rectangle 6"/>
          <p:cNvSpPr>
            <a:spLocks noChangeArrowheads="1"/>
          </p:cNvSpPr>
          <p:nvPr/>
        </p:nvSpPr>
        <p:spPr bwMode="auto">
          <a:xfrm>
            <a:off x="228600" y="126312"/>
            <a:ext cx="8915400" cy="1887696"/>
          </a:xfrm>
          <a:prstGeom prst="rect">
            <a:avLst/>
          </a:prstGeom>
          <a:noFill/>
          <a:ln w="9525">
            <a:noFill/>
            <a:miter lim="800000"/>
            <a:headEnd/>
            <a:tailEnd/>
          </a:ln>
        </p:spPr>
        <p:txBody>
          <a:bodyPr wrap="square">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r>
              <a:rPr lang="en-US" sz="4000" dirty="0">
                <a:solidFill>
                  <a:srgbClr val="FFFF00"/>
                </a:solidFill>
                <a:effectLst>
                  <a:outerShdw blurRad="50800" dist="38100" dir="2700000">
                    <a:srgbClr val="000000">
                      <a:alpha val="43000"/>
                    </a:srgbClr>
                  </a:outerShdw>
                </a:effectLst>
                <a:latin typeface="Times New Roman"/>
                <a:cs typeface="Times New Roman"/>
              </a:rPr>
              <a:t>7. Stay up-to-date! Let the Information Come </a:t>
            </a:r>
            <a:r>
              <a:rPr lang="en-US" sz="4000" dirty="0">
                <a:effectLst>
                  <a:outerShdw blurRad="50800" dist="38100" dir="2700000">
                    <a:srgbClr val="000000">
                      <a:alpha val="43000"/>
                    </a:srgbClr>
                  </a:outerShdw>
                </a:effectLst>
                <a:latin typeface="Times New Roman"/>
                <a:cs typeface="Times New Roman"/>
              </a:rPr>
              <a:t>Directly </a:t>
            </a:r>
            <a:r>
              <a:rPr lang="en-US" sz="4000" dirty="0">
                <a:solidFill>
                  <a:srgbClr val="FFFF00"/>
                </a:solidFill>
                <a:effectLst>
                  <a:outerShdw blurRad="50800" dist="38100" dir="2700000">
                    <a:srgbClr val="000000">
                      <a:alpha val="43000"/>
                    </a:srgbClr>
                  </a:outerShdw>
                </a:effectLst>
                <a:latin typeface="Times New Roman"/>
                <a:cs typeface="Times New Roman"/>
              </a:rPr>
              <a:t>to YOU!!!</a:t>
            </a:r>
          </a:p>
          <a:p>
            <a:pPr marL="457200" indent="-457200" eaLnBrk="1" hangingPunct="1">
              <a:lnSpc>
                <a:spcPct val="90000"/>
              </a:lnSpc>
              <a:spcBef>
                <a:spcPct val="20000"/>
              </a:spcBef>
              <a:buClr>
                <a:srgbClr val="FFCC00"/>
              </a:buClr>
              <a:buFont typeface="Arial" pitchFamily="-104" charset="0"/>
              <a:buNone/>
            </a:pPr>
            <a:r>
              <a:rPr lang="en-US" sz="4000" dirty="0">
                <a:solidFill>
                  <a:srgbClr val="FFFF00"/>
                </a:solidFill>
                <a:effectLst>
                  <a:outerShdw blurRad="50800" dist="38100" dir="2700000">
                    <a:srgbClr val="000000">
                      <a:alpha val="43000"/>
                    </a:srgbClr>
                  </a:outerShdw>
                </a:effectLst>
                <a:latin typeface="Times New Roman"/>
                <a:cs typeface="Times New Roman"/>
              </a:rPr>
              <a:t>	</a:t>
            </a:r>
            <a:endParaRPr lang="en-US" sz="4000" dirty="0">
              <a:effectLst>
                <a:outerShdw blurRad="50800" dist="38100" dir="2700000">
                  <a:srgbClr val="000000">
                    <a:alpha val="43000"/>
                  </a:srgbClr>
                </a:outerShdw>
              </a:effectLst>
              <a:latin typeface="Times New Roman"/>
              <a:cs typeface="Times New Roman"/>
            </a:endParaRPr>
          </a:p>
        </p:txBody>
      </p:sp>
      <p:sp>
        <p:nvSpPr>
          <p:cNvPr id="18" name="Rectangle 4"/>
          <p:cNvSpPr txBox="1">
            <a:spLocks noGrp="1" noChangeArrowheads="1"/>
          </p:cNvSpPr>
          <p:nvPr/>
        </p:nvSpPr>
        <p:spPr bwMode="auto">
          <a:xfrm>
            <a:off x="685800" y="6248400"/>
            <a:ext cx="1905000" cy="457200"/>
          </a:xfrm>
          <a:prstGeom prst="rect">
            <a:avLst/>
          </a:prstGeom>
          <a:noFill/>
          <a:ln>
            <a:miter lim="800000"/>
            <a:headEnd/>
            <a:tailEnd/>
          </a:ln>
          <a:effectLst>
            <a:outerShdw blurRad="63500" algn="ctr" rotWithShape="0">
              <a:srgbClr val="000000">
                <a:alpha val="75000"/>
              </a:srgbClr>
            </a:outerShdw>
          </a:effectLst>
        </p:spPr>
        <p:txBody>
          <a:bodyPr>
            <a:prstTxWarp prst="textNoShape">
              <a:avLst/>
            </a:prstTxWarp>
          </a:bodyPr>
          <a:lstStyle/>
          <a:p>
            <a:pPr>
              <a:defRPr/>
            </a:pPr>
            <a:endParaRPr lang="en-US" sz="1400">
              <a:latin typeface="Times New Roman"/>
              <a:ea typeface="ＭＳ Ｐゴシック" pitchFamily="-109" charset="-128"/>
              <a:cs typeface="Times New Roman"/>
            </a:endParaRPr>
          </a:p>
        </p:txBody>
      </p:sp>
      <p:sp>
        <p:nvSpPr>
          <p:cNvPr id="20" name="Rectangle 6"/>
          <p:cNvSpPr txBox="1">
            <a:spLocks noGrp="1" noChangeArrowheads="1"/>
          </p:cNvSpPr>
          <p:nvPr/>
        </p:nvSpPr>
        <p:spPr bwMode="auto">
          <a:xfrm>
            <a:off x="6553200" y="6248400"/>
            <a:ext cx="1905000" cy="457200"/>
          </a:xfrm>
          <a:prstGeom prst="rect">
            <a:avLst/>
          </a:prstGeom>
          <a:noFill/>
          <a:ln>
            <a:miter lim="800000"/>
            <a:headEnd/>
            <a:tailEnd/>
          </a:ln>
          <a:effectLst>
            <a:outerShdw blurRad="63500" algn="ctr" rotWithShape="0">
              <a:srgbClr val="000000">
                <a:alpha val="75000"/>
              </a:srgbClr>
            </a:outerShdw>
          </a:effectLst>
        </p:spPr>
        <p:txBody>
          <a:bodyPr>
            <a:prstTxWarp prst="textNoShape">
              <a:avLst/>
            </a:prstTxWarp>
          </a:bodyPr>
          <a:lstStyle/>
          <a:p>
            <a:pPr algn="r">
              <a:defRPr/>
            </a:pPr>
            <a:endParaRPr lang="en-US" sz="1400" dirty="0">
              <a:latin typeface="Times New Roman"/>
              <a:ea typeface="ＭＳ Ｐゴシック" pitchFamily="-109" charset="-128"/>
              <a:cs typeface="Times New Roman"/>
            </a:endParaRPr>
          </a:p>
        </p:txBody>
      </p:sp>
      <p:sp>
        <p:nvSpPr>
          <p:cNvPr id="55308"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5309"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5311"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5312" name="Rectangle 8"/>
          <p:cNvSpPr>
            <a:spLocks noChangeArrowheads="1"/>
          </p:cNvSpPr>
          <p:nvPr/>
        </p:nvSpPr>
        <p:spPr bwMode="auto">
          <a:xfrm>
            <a:off x="413266" y="1828800"/>
            <a:ext cx="8686800" cy="4247317"/>
          </a:xfrm>
          <a:prstGeom prst="rect">
            <a:avLst/>
          </a:prstGeom>
          <a:noFill/>
          <a:ln w="9525">
            <a:noFill/>
            <a:miter lim="800000"/>
            <a:headEnd/>
            <a:tailEnd/>
          </a:ln>
        </p:spPr>
        <p:txBody>
          <a:bodyPr wrap="square">
            <a:prstTxWarp prst="textNoShape">
              <a:avLst/>
            </a:prstTxWarp>
            <a:spAutoFit/>
          </a:bodyPr>
          <a:lstStyle/>
          <a:p>
            <a:r>
              <a:rPr lang="en-US" sz="3600" dirty="0">
                <a:effectLst>
                  <a:outerShdw blurRad="50800" dist="38100" dir="2700000">
                    <a:srgbClr val="000000">
                      <a:alpha val="43000"/>
                    </a:srgbClr>
                  </a:outerShdw>
                </a:effectLst>
                <a:latin typeface="Times New Roman"/>
                <a:cs typeface="Times New Roman"/>
              </a:rPr>
              <a:t>Get on Twitter and start following!!!</a:t>
            </a:r>
          </a:p>
          <a:p>
            <a:r>
              <a:rPr lang="en-US" sz="3600" dirty="0">
                <a:effectLst>
                  <a:outerShdw blurRad="50800" dist="38100" dir="2700000">
                    <a:srgbClr val="000000">
                      <a:alpha val="43000"/>
                    </a:srgbClr>
                  </a:outerShdw>
                </a:effectLst>
                <a:latin typeface="Times New Roman"/>
                <a:cs typeface="Times New Roman"/>
              </a:rPr>
              <a:t>	@</a:t>
            </a:r>
            <a:r>
              <a:rPr lang="en-US" sz="3600" dirty="0" err="1">
                <a:effectLst>
                  <a:outerShdw blurRad="50800" dist="38100" dir="2700000">
                    <a:srgbClr val="000000">
                      <a:alpha val="43000"/>
                    </a:srgbClr>
                  </a:outerShdw>
                </a:effectLst>
                <a:latin typeface="Times New Roman"/>
                <a:cs typeface="Times New Roman"/>
              </a:rPr>
              <a:t>NAfME</a:t>
            </a:r>
            <a:endParaRPr lang="en-US" sz="3600" dirty="0">
              <a:effectLst>
                <a:outerShdw blurRad="50800" dist="38100" dir="2700000">
                  <a:srgbClr val="000000">
                    <a:alpha val="43000"/>
                  </a:srgbClr>
                </a:outerShdw>
              </a:effectLst>
              <a:latin typeface="Times New Roman"/>
              <a:cs typeface="Times New Roman"/>
            </a:endParaRPr>
          </a:p>
          <a:p>
            <a:r>
              <a:rPr lang="en-US" sz="3600" dirty="0">
                <a:effectLst>
                  <a:outerShdw blurRad="50800" dist="38100" dir="2700000">
                    <a:srgbClr val="000000">
                      <a:alpha val="43000"/>
                    </a:srgbClr>
                  </a:outerShdw>
                </a:effectLst>
                <a:latin typeface="Times New Roman"/>
                <a:cs typeface="Times New Roman"/>
              </a:rPr>
              <a:t>	@</a:t>
            </a:r>
            <a:r>
              <a:rPr lang="en-US" sz="3600" dirty="0" err="1">
                <a:effectLst>
                  <a:outerShdw blurRad="50800" dist="38100" dir="2700000">
                    <a:srgbClr val="000000">
                      <a:alpha val="43000"/>
                    </a:srgbClr>
                  </a:outerShdw>
                </a:effectLst>
                <a:latin typeface="Times New Roman"/>
                <a:cs typeface="Times New Roman"/>
              </a:rPr>
              <a:t>MaryLNAMM</a:t>
            </a:r>
            <a:endParaRPr lang="en-US" sz="3600" dirty="0">
              <a:effectLst>
                <a:outerShdw blurRad="50800" dist="38100" dir="2700000">
                  <a:srgbClr val="000000">
                    <a:alpha val="43000"/>
                  </a:srgbClr>
                </a:outerShdw>
              </a:effectLst>
              <a:latin typeface="Times New Roman"/>
              <a:cs typeface="Times New Roman"/>
            </a:endParaRPr>
          </a:p>
          <a:p>
            <a:r>
              <a:rPr lang="en-US" sz="3600" dirty="0">
                <a:effectLst>
                  <a:outerShdw blurRad="50800" dist="38100" dir="2700000">
                    <a:srgbClr val="000000">
                      <a:alpha val="43000"/>
                    </a:srgbClr>
                  </a:outerShdw>
                </a:effectLst>
                <a:latin typeface="Times New Roman"/>
                <a:cs typeface="Times New Roman"/>
              </a:rPr>
              <a:t>	@</a:t>
            </a:r>
            <a:r>
              <a:rPr lang="en-US" sz="3600" dirty="0" err="1">
                <a:effectLst>
                  <a:outerShdw blurRad="50800" dist="38100" dir="2700000">
                    <a:srgbClr val="000000">
                      <a:alpha val="43000"/>
                    </a:srgbClr>
                  </a:outerShdw>
                </a:effectLst>
                <a:latin typeface="Times New Roman"/>
                <a:cs typeface="Times New Roman"/>
              </a:rPr>
              <a:t>MusicEdConsult</a:t>
            </a:r>
            <a:endParaRPr lang="en-US" sz="3600" dirty="0">
              <a:effectLst>
                <a:outerShdw blurRad="50800" dist="38100" dir="2700000">
                  <a:srgbClr val="000000">
                    <a:alpha val="43000"/>
                  </a:srgbClr>
                </a:outerShdw>
              </a:effectLst>
              <a:latin typeface="Times New Roman"/>
              <a:cs typeface="Times New Roman"/>
            </a:endParaRPr>
          </a:p>
          <a:p>
            <a:r>
              <a:rPr lang="en-US" sz="3600" dirty="0">
                <a:effectLst>
                  <a:outerShdw blurRad="50800" dist="38100" dir="2700000">
                    <a:srgbClr val="000000">
                      <a:alpha val="43000"/>
                    </a:srgbClr>
                  </a:outerShdw>
                </a:effectLst>
                <a:latin typeface="Times New Roman"/>
                <a:cs typeface="Times New Roman"/>
              </a:rPr>
              <a:t>	@</a:t>
            </a:r>
            <a:r>
              <a:rPr lang="en-US" sz="3600" dirty="0" err="1">
                <a:effectLst>
                  <a:outerShdw blurRad="50800" dist="38100" dir="2700000">
                    <a:srgbClr val="000000">
                      <a:alpha val="43000"/>
                    </a:srgbClr>
                  </a:outerShdw>
                </a:effectLst>
                <a:latin typeface="Times New Roman"/>
                <a:cs typeface="Times New Roman"/>
              </a:rPr>
              <a:t>MusicAchCouncil</a:t>
            </a:r>
            <a:endParaRPr lang="en-US" sz="3600" dirty="0">
              <a:effectLst>
                <a:outerShdw blurRad="50800" dist="38100" dir="2700000">
                  <a:srgbClr val="000000">
                    <a:alpha val="43000"/>
                  </a:srgbClr>
                </a:outerShdw>
              </a:effectLst>
              <a:latin typeface="Times New Roman"/>
              <a:cs typeface="Times New Roman"/>
            </a:endParaRPr>
          </a:p>
          <a:p>
            <a:r>
              <a:rPr lang="en-US" sz="3600" dirty="0">
                <a:effectLst>
                  <a:outerShdw blurRad="50800" dist="38100" dir="2700000">
                    <a:srgbClr val="000000">
                      <a:alpha val="43000"/>
                    </a:srgbClr>
                  </a:outerShdw>
                </a:effectLst>
                <a:latin typeface="Times New Roman"/>
                <a:cs typeface="Times New Roman"/>
              </a:rPr>
              <a:t>	@</a:t>
            </a:r>
            <a:r>
              <a:rPr lang="en-US" sz="3600" dirty="0" err="1">
                <a:effectLst>
                  <a:outerShdw blurRad="50800" dist="38100" dir="2700000">
                    <a:srgbClr val="000000">
                      <a:alpha val="43000"/>
                    </a:srgbClr>
                  </a:outerShdw>
                </a:effectLst>
                <a:latin typeface="Times New Roman"/>
                <a:cs typeface="Times New Roman"/>
              </a:rPr>
              <a:t>EricWhitacre</a:t>
            </a:r>
            <a:endParaRPr lang="en-US" dirty="0">
              <a:effectLst>
                <a:outerShdw blurRad="50800" dist="38100" dir="2700000">
                  <a:srgbClr val="000000">
                    <a:alpha val="43000"/>
                  </a:srgbClr>
                </a:outerShdw>
              </a:effectLst>
              <a:latin typeface="Times New Roman"/>
              <a:cs typeface="Times New Roman"/>
            </a:endParaRPr>
          </a:p>
          <a:p>
            <a:r>
              <a:rPr lang="en-US" sz="3600" dirty="0">
                <a:effectLst>
                  <a:outerShdw blurRad="50800" dist="38100" dir="2700000">
                    <a:srgbClr val="000000">
                      <a:alpha val="43000"/>
                    </a:srgbClr>
                  </a:outerShdw>
                </a:effectLst>
                <a:latin typeface="Times New Roman"/>
                <a:cs typeface="Times New Roman"/>
              </a:rPr>
              <a:t>	</a:t>
            </a:r>
          </a:p>
          <a:p>
            <a:endParaRPr lang="en-US" dirty="0">
              <a:effectLst>
                <a:outerShdw blurRad="50800" dist="38100" dir="2700000">
                  <a:srgbClr val="000000">
                    <a:alpha val="43000"/>
                  </a:srgbClr>
                </a:outerShdw>
              </a:effectLst>
              <a:latin typeface="Times New Roman"/>
              <a:cs typeface="Times New Roman"/>
            </a:endParaRPr>
          </a:p>
        </p:txBody>
      </p:sp>
      <p:pic>
        <p:nvPicPr>
          <p:cNvPr id="55313" name="Picture 10"/>
          <p:cNvPicPr>
            <a:picLocks noChangeAspect="1" noChangeArrowheads="1"/>
          </p:cNvPicPr>
          <p:nvPr/>
        </p:nvPicPr>
        <p:blipFill>
          <a:blip r:embed="rId3"/>
          <a:srcRect/>
          <a:stretch>
            <a:fillRect/>
          </a:stretch>
        </p:blipFill>
        <p:spPr bwMode="auto">
          <a:xfrm>
            <a:off x="6696360" y="2991743"/>
            <a:ext cx="927100" cy="927100"/>
          </a:xfrm>
          <a:prstGeom prst="rect">
            <a:avLst/>
          </a:prstGeom>
          <a:noFill/>
          <a:ln w="9525">
            <a:noFill/>
            <a:miter lim="800000"/>
            <a:headEnd/>
            <a:tailEnd/>
          </a:ln>
        </p:spPr>
      </p:pic>
      <p:pic>
        <p:nvPicPr>
          <p:cNvPr id="55314" name="Picture 12"/>
          <p:cNvPicPr>
            <a:picLocks noChangeAspect="1" noChangeArrowheads="1"/>
          </p:cNvPicPr>
          <p:nvPr/>
        </p:nvPicPr>
        <p:blipFill>
          <a:blip r:embed="rId4"/>
          <a:srcRect/>
          <a:stretch>
            <a:fillRect/>
          </a:stretch>
        </p:blipFill>
        <p:spPr bwMode="auto">
          <a:xfrm>
            <a:off x="5427197" y="2519607"/>
            <a:ext cx="927100" cy="927100"/>
          </a:xfrm>
          <a:prstGeom prst="rect">
            <a:avLst/>
          </a:prstGeom>
          <a:noFill/>
          <a:ln w="9525">
            <a:noFill/>
            <a:miter lim="800000"/>
            <a:headEnd/>
            <a:tailEnd/>
          </a:ln>
        </p:spPr>
      </p:pic>
      <p:pic>
        <p:nvPicPr>
          <p:cNvPr id="55315" name="Picture 13"/>
          <p:cNvPicPr>
            <a:picLocks noChangeAspect="1" noChangeArrowheads="1"/>
          </p:cNvPicPr>
          <p:nvPr/>
        </p:nvPicPr>
        <p:blipFill>
          <a:blip r:embed="rId5"/>
          <a:srcRect/>
          <a:stretch>
            <a:fillRect/>
          </a:stretch>
        </p:blipFill>
        <p:spPr bwMode="auto">
          <a:xfrm>
            <a:off x="5408293" y="4684143"/>
            <a:ext cx="946004" cy="946004"/>
          </a:xfrm>
          <a:prstGeom prst="rect">
            <a:avLst/>
          </a:prstGeom>
          <a:noFill/>
          <a:ln w="9525">
            <a:noFill/>
            <a:miter lim="800000"/>
            <a:headEnd/>
            <a:tailEnd/>
          </a:ln>
        </p:spPr>
      </p:pic>
      <p:pic>
        <p:nvPicPr>
          <p:cNvPr id="21" name="Picture 20"/>
          <p:cNvPicPr>
            <a:picLocks noChangeAspect="1"/>
          </p:cNvPicPr>
          <p:nvPr/>
        </p:nvPicPr>
        <p:blipFill>
          <a:blip r:embed="rId6"/>
          <a:stretch>
            <a:fillRect/>
          </a:stretch>
        </p:blipFill>
        <p:spPr>
          <a:xfrm>
            <a:off x="6768241" y="4133260"/>
            <a:ext cx="855219" cy="855219"/>
          </a:xfrm>
          <a:prstGeom prst="rect">
            <a:avLst/>
          </a:prstGeom>
        </p:spPr>
      </p:pic>
      <p:pic>
        <p:nvPicPr>
          <p:cNvPr id="22" name="Picture 21" descr="Screen Shot 2016-05-20 at 11.49.50 AM.png"/>
          <p:cNvPicPr>
            <a:picLocks noChangeAspect="1"/>
          </p:cNvPicPr>
          <p:nvPr/>
        </p:nvPicPr>
        <p:blipFill>
          <a:blip r:embed="rId7"/>
          <a:stretch>
            <a:fillRect/>
          </a:stretch>
        </p:blipFill>
        <p:spPr>
          <a:xfrm>
            <a:off x="5473638" y="3561479"/>
            <a:ext cx="880659" cy="9687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22534" name="Rectangle 3"/>
          <p:cNvSpPr>
            <a:spLocks noChangeArrowheads="1"/>
          </p:cNvSpPr>
          <p:nvPr/>
        </p:nvSpPr>
        <p:spPr bwMode="auto">
          <a:xfrm>
            <a:off x="4537075" y="385445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22536" name="Rectangle 5"/>
          <p:cNvSpPr>
            <a:spLocks noChangeArrowheads="1"/>
          </p:cNvSpPr>
          <p:nvPr/>
        </p:nvSpPr>
        <p:spPr bwMode="auto">
          <a:xfrm>
            <a:off x="228600" y="41871"/>
            <a:ext cx="8763000" cy="1200329"/>
          </a:xfrm>
          <a:prstGeom prst="rect">
            <a:avLst/>
          </a:prstGeom>
          <a:noFill/>
          <a:ln w="9525">
            <a:noFill/>
            <a:miter lim="800000"/>
            <a:headEnd/>
            <a:tailEnd/>
          </a:ln>
        </p:spPr>
        <p:txBody>
          <a:bodyPr>
            <a:prstTxWarp prst="textNoShape">
              <a:avLst/>
            </a:prstTxWarp>
            <a:spAutoFit/>
          </a:bodyPr>
          <a:lstStyle/>
          <a:p>
            <a:pPr marL="457200" indent="-457200"/>
            <a:r>
              <a:rPr lang="en-US" sz="3600" i="1" dirty="0">
                <a:solidFill>
                  <a:srgbClr val="FFFF00"/>
                </a:solidFill>
                <a:effectLst>
                  <a:outerShdw blurRad="50800" dist="38100" dir="2700000">
                    <a:srgbClr val="000000">
                      <a:alpha val="43000"/>
                    </a:srgbClr>
                  </a:outerShdw>
                </a:effectLst>
                <a:latin typeface="Times New Roman"/>
                <a:cs typeface="Times New Roman"/>
              </a:rPr>
              <a:t>1. </a:t>
            </a:r>
            <a:r>
              <a:rPr lang="en-US" sz="3600" i="1" u="sng" dirty="0">
                <a:solidFill>
                  <a:srgbClr val="FFFF00"/>
                </a:solidFill>
                <a:effectLst>
                  <a:outerShdw blurRad="50800" dist="38100" dir="2700000">
                    <a:srgbClr val="000000">
                      <a:alpha val="43000"/>
                    </a:srgbClr>
                  </a:outerShdw>
                </a:effectLst>
                <a:latin typeface="Times New Roman"/>
                <a:cs typeface="Times New Roman"/>
              </a:rPr>
              <a:t>What I love best</a:t>
            </a:r>
            <a:r>
              <a:rPr lang="en-US" sz="3600" i="1" dirty="0">
                <a:solidFill>
                  <a:srgbClr val="FFFF00"/>
                </a:solidFill>
                <a:effectLst>
                  <a:outerShdw blurRad="50800" dist="38100" dir="2700000">
                    <a:srgbClr val="000000">
                      <a:alpha val="43000"/>
                    </a:srgbClr>
                  </a:outerShdw>
                </a:effectLst>
                <a:latin typeface="Times New Roman"/>
                <a:cs typeface="Times New Roman"/>
              </a:rPr>
              <a:t> </a:t>
            </a:r>
            <a:r>
              <a:rPr lang="en-US" sz="3600" i="1" dirty="0">
                <a:effectLst>
                  <a:outerShdw blurRad="50800" dist="38100" dir="2700000">
                    <a:srgbClr val="000000">
                      <a:alpha val="43000"/>
                    </a:srgbClr>
                  </a:outerShdw>
                </a:effectLst>
                <a:latin typeface="Times New Roman"/>
                <a:cs typeface="Times New Roman"/>
              </a:rPr>
              <a:t>about my music teacher is </a:t>
            </a:r>
          </a:p>
          <a:p>
            <a:pPr marL="457200" indent="-457200"/>
            <a:r>
              <a:rPr lang="en-US" sz="3600" i="1" dirty="0">
                <a:effectLst>
                  <a:outerShdw blurRad="50800" dist="38100" dir="2700000">
                    <a:srgbClr val="000000">
                      <a:alpha val="43000"/>
                    </a:srgbClr>
                  </a:outerShdw>
                </a:effectLst>
                <a:latin typeface="Times New Roman"/>
                <a:cs typeface="Times New Roman"/>
              </a:rPr>
              <a:t>that he/she is. . .</a:t>
            </a:r>
            <a:r>
              <a:rPr lang="en-US" sz="3600" i="1" dirty="0">
                <a:solidFill>
                  <a:srgbClr val="FFFFFF"/>
                </a:solidFill>
                <a:latin typeface="Times New Roman"/>
                <a:cs typeface="Times New Roman"/>
              </a:rPr>
              <a:t> (cont.)</a:t>
            </a:r>
            <a:endParaRPr lang="en-US" sz="3600" dirty="0">
              <a:effectLst>
                <a:outerShdw blurRad="50800" dist="38100" dir="2700000">
                  <a:srgbClr val="000000">
                    <a:alpha val="43000"/>
                  </a:srgbClr>
                </a:outerShdw>
              </a:effectLst>
              <a:latin typeface="Times New Roman"/>
              <a:cs typeface="Times New Roman"/>
            </a:endParaRPr>
          </a:p>
        </p:txBody>
      </p:sp>
      <p:pic>
        <p:nvPicPr>
          <p:cNvPr id="22537" name="Picture 9" descr="Picture 2"/>
          <p:cNvPicPr>
            <a:picLocks noChangeAspect="1" noChangeArrowheads="1"/>
          </p:cNvPicPr>
          <p:nvPr/>
        </p:nvPicPr>
        <p:blipFill>
          <a:blip r:embed="rId3"/>
          <a:srcRect/>
          <a:stretch>
            <a:fillRect/>
          </a:stretch>
        </p:blipFill>
        <p:spPr bwMode="auto">
          <a:xfrm>
            <a:off x="4721741" y="1251982"/>
            <a:ext cx="3844925" cy="2971800"/>
          </a:xfrm>
          <a:prstGeom prst="rect">
            <a:avLst/>
          </a:prstGeom>
          <a:ln>
            <a:noFill/>
          </a:ln>
          <a:effectLst>
            <a:reflection stA="50000" endPos="75000" dist="12700" dir="5400000" sy="-100000" algn="bl" rotWithShape="0"/>
            <a:softEdge rad="112500"/>
          </a:effectLst>
        </p:spPr>
      </p:pic>
      <p:sp>
        <p:nvSpPr>
          <p:cNvPr id="11" name="TextBox 10"/>
          <p:cNvSpPr txBox="1"/>
          <p:nvPr/>
        </p:nvSpPr>
        <p:spPr>
          <a:xfrm>
            <a:off x="228600" y="1416695"/>
            <a:ext cx="6367448" cy="4462760"/>
          </a:xfrm>
          <a:prstGeom prst="rect">
            <a:avLst/>
          </a:prstGeom>
          <a:noFill/>
        </p:spPr>
        <p:txBody>
          <a:bodyPr wrap="none" rtlCol="0">
            <a:spAutoFit/>
          </a:bodyPr>
          <a:lstStyle/>
          <a:p>
            <a:pPr marL="457200" indent="-457200"/>
            <a:r>
              <a:rPr lang="en-US" sz="2800" dirty="0">
                <a:effectLst>
                  <a:outerShdw blurRad="50800" dist="38100" dir="2700000">
                    <a:srgbClr val="000000">
                      <a:alpha val="43000"/>
                    </a:srgbClr>
                  </a:outerShdw>
                </a:effectLst>
                <a:latin typeface="Times New Roman"/>
                <a:cs typeface="Times New Roman"/>
              </a:rPr>
              <a:t>	</a:t>
            </a:r>
            <a:r>
              <a:rPr lang="en-US" sz="3200" dirty="0">
                <a:effectLst>
                  <a:outerShdw blurRad="50800" dist="38100" dir="2700000">
                    <a:srgbClr val="000000">
                      <a:alpha val="43000"/>
                    </a:srgbClr>
                  </a:outerShdw>
                </a:effectLst>
                <a:latin typeface="Times New Roman"/>
                <a:cs typeface="Times New Roman"/>
              </a:rPr>
              <a:t>Responsible</a:t>
            </a:r>
          </a:p>
          <a:p>
            <a:pPr marL="457200" indent="-457200"/>
            <a:r>
              <a:rPr lang="en-US" sz="2800" dirty="0">
                <a:effectLst>
                  <a:outerShdw blurRad="50800" dist="38100" dir="2700000">
                    <a:srgbClr val="000000">
                      <a:alpha val="43000"/>
                    </a:srgbClr>
                  </a:outerShdw>
                </a:effectLst>
                <a:latin typeface="Times New Roman"/>
                <a:cs typeface="Times New Roman"/>
              </a:rPr>
              <a:t>	</a:t>
            </a:r>
            <a:r>
              <a:rPr lang="en-US" sz="3200" dirty="0">
                <a:effectLst>
                  <a:outerShdw blurRad="50800" dist="38100" dir="2700000">
                    <a:srgbClr val="000000">
                      <a:alpha val="43000"/>
                    </a:srgbClr>
                  </a:outerShdw>
                </a:effectLst>
                <a:latin typeface="Times New Roman"/>
                <a:cs typeface="Times New Roman"/>
              </a:rPr>
              <a:t>Collegial</a:t>
            </a:r>
          </a:p>
          <a:p>
            <a:pPr marL="457200" indent="-457200"/>
            <a:r>
              <a:rPr lang="en-US" sz="2800" dirty="0">
                <a:effectLst>
                  <a:outerShdw blurRad="50800" dist="38100" dir="2700000">
                    <a:srgbClr val="000000">
                      <a:alpha val="43000"/>
                    </a:srgbClr>
                  </a:outerShdw>
                </a:effectLst>
                <a:latin typeface="Times New Roman"/>
                <a:cs typeface="Times New Roman"/>
              </a:rPr>
              <a:t>	</a:t>
            </a:r>
            <a:r>
              <a:rPr lang="en-US" sz="3200" dirty="0">
                <a:effectLst>
                  <a:outerShdw blurRad="50800" dist="38100" dir="2700000">
                    <a:srgbClr val="000000">
                      <a:alpha val="43000"/>
                    </a:srgbClr>
                  </a:outerShdw>
                </a:effectLst>
                <a:latin typeface="Times New Roman"/>
                <a:cs typeface="Times New Roman"/>
              </a:rPr>
              <a:t>Motivational</a:t>
            </a:r>
          </a:p>
          <a:p>
            <a:pPr marL="457200" indent="-457200"/>
            <a:r>
              <a:rPr lang="en-US" sz="2800" dirty="0">
                <a:effectLst>
                  <a:outerShdw blurRad="50800" dist="38100" dir="2700000">
                    <a:srgbClr val="000000">
                      <a:alpha val="43000"/>
                    </a:srgbClr>
                  </a:outerShdw>
                </a:effectLst>
                <a:latin typeface="Times New Roman"/>
                <a:cs typeface="Times New Roman"/>
              </a:rPr>
              <a:t>	</a:t>
            </a:r>
            <a:r>
              <a:rPr lang="en-US" sz="3200" dirty="0">
                <a:effectLst>
                  <a:outerShdw blurRad="50800" dist="38100" dir="2700000">
                    <a:srgbClr val="000000">
                      <a:alpha val="43000"/>
                    </a:srgbClr>
                  </a:outerShdw>
                </a:effectLst>
                <a:latin typeface="Times New Roman"/>
                <a:cs typeface="Times New Roman"/>
              </a:rPr>
              <a:t>Inspirational</a:t>
            </a:r>
          </a:p>
          <a:p>
            <a:pPr marL="457200" indent="-457200"/>
            <a:r>
              <a:rPr lang="en-US" sz="2800" dirty="0">
                <a:effectLst>
                  <a:outerShdw blurRad="50800" dist="38100" dir="2700000">
                    <a:srgbClr val="000000">
                      <a:alpha val="43000"/>
                    </a:srgbClr>
                  </a:outerShdw>
                </a:effectLst>
                <a:latin typeface="Times New Roman"/>
                <a:cs typeface="Times New Roman"/>
              </a:rPr>
              <a:t>	</a:t>
            </a:r>
            <a:r>
              <a:rPr lang="en-US" sz="3200" dirty="0">
                <a:effectLst>
                  <a:outerShdw blurRad="50800" dist="38100" dir="2700000">
                    <a:srgbClr val="000000">
                      <a:alpha val="43000"/>
                    </a:srgbClr>
                  </a:outerShdw>
                </a:effectLst>
                <a:latin typeface="Times New Roman"/>
                <a:cs typeface="Times New Roman"/>
              </a:rPr>
              <a:t>Helpful</a:t>
            </a:r>
          </a:p>
          <a:p>
            <a:pPr marL="457200" indent="-457200"/>
            <a:r>
              <a:rPr lang="en-US" sz="3200" dirty="0">
                <a:effectLst>
                  <a:outerShdw blurRad="50800" dist="38100" dir="2700000">
                    <a:srgbClr val="000000">
                      <a:alpha val="43000"/>
                    </a:srgbClr>
                  </a:outerShdw>
                </a:effectLst>
                <a:latin typeface="Times New Roman"/>
                <a:cs typeface="Times New Roman"/>
              </a:rPr>
              <a:t>	Content-oriented	</a:t>
            </a:r>
          </a:p>
          <a:p>
            <a:pPr marL="457200" indent="-457200"/>
            <a:r>
              <a:rPr lang="en-US" sz="3200" dirty="0">
                <a:effectLst>
                  <a:outerShdw blurRad="50800" dist="38100" dir="2700000">
                    <a:srgbClr val="000000">
                      <a:alpha val="43000"/>
                    </a:srgbClr>
                  </a:outerShdw>
                </a:effectLst>
                <a:latin typeface="Times New Roman"/>
                <a:cs typeface="Times New Roman"/>
              </a:rPr>
              <a:t>	A Music Advocate (Recruiter)</a:t>
            </a:r>
          </a:p>
          <a:p>
            <a:pPr marL="457200" indent="-457200"/>
            <a:r>
              <a:rPr lang="en-US" sz="3200" dirty="0">
                <a:effectLst>
                  <a:outerShdw blurRad="50800" dist="38100" dir="2700000">
                    <a:srgbClr val="000000">
                      <a:alpha val="43000"/>
                    </a:srgbClr>
                  </a:outerShdw>
                </a:effectLst>
                <a:latin typeface="Times New Roman"/>
                <a:cs typeface="Times New Roman"/>
              </a:rPr>
              <a:t>	Demanding (Of Self </a:t>
            </a:r>
            <a:r>
              <a:rPr lang="en-US" sz="3200" i="1" dirty="0">
                <a:effectLst>
                  <a:outerShdw blurRad="50800" dist="38100" dir="2700000">
                    <a:srgbClr val="000000">
                      <a:alpha val="43000"/>
                    </a:srgbClr>
                  </a:outerShdw>
                </a:effectLst>
                <a:latin typeface="Times New Roman"/>
                <a:cs typeface="Times New Roman"/>
              </a:rPr>
              <a:t>and </a:t>
            </a:r>
            <a:r>
              <a:rPr lang="en-US" sz="3200" dirty="0">
                <a:effectLst>
                  <a:outerShdw blurRad="50800" dist="38100" dir="2700000">
                    <a:srgbClr val="000000">
                      <a:alpha val="43000"/>
                    </a:srgbClr>
                  </a:outerShdw>
                </a:effectLst>
                <a:latin typeface="Times New Roman"/>
                <a:cs typeface="Times New Roman"/>
              </a:rPr>
              <a:t>Students) </a:t>
            </a:r>
          </a:p>
          <a:p>
            <a:endParaRPr lang="en-US" sz="2800" dirty="0">
              <a:effectLst>
                <a:outerShdw blurRad="50800" dist="38100" dir="2700000">
                  <a:srgbClr val="000000">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anim calcmode="lin" valueType="num">
                                      <p:cBhvr>
                                        <p:cTn id="8" dur="3000" fill="hold"/>
                                        <p:tgtEl>
                                          <p:spTgt spid="11"/>
                                        </p:tgtEl>
                                        <p:attrNameLst>
                                          <p:attrName>ppt_x</p:attrName>
                                        </p:attrNameLst>
                                      </p:cBhvr>
                                      <p:tavLst>
                                        <p:tav tm="0">
                                          <p:val>
                                            <p:strVal val="#ppt_x"/>
                                          </p:val>
                                        </p:tav>
                                        <p:tav tm="100000">
                                          <p:val>
                                            <p:strVal val="#ppt_x"/>
                                          </p:val>
                                        </p:tav>
                                      </p:tavLst>
                                    </p:anim>
                                    <p:anim calcmode="lin" valueType="num">
                                      <p:cBhvr>
                                        <p:cTn id="9" dur="2700" decel="100000" fill="hold"/>
                                        <p:tgtEl>
                                          <p:spTgt spid="11"/>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300182"/>
            <a:ext cx="8407400" cy="6082691"/>
          </a:xfrm>
          <a:prstGeom prst="rect">
            <a:avLst/>
          </a:prstGeom>
          <a:noFill/>
          <a:ln w="9525">
            <a:noFill/>
            <a:miter lim="800000"/>
            <a:headEnd/>
            <a:tailEnd/>
          </a:ln>
        </p:spPr>
        <p:txBody>
          <a:bodyPr wrap="square">
            <a:prstTxWarp prst="textNoShape">
              <a:avLst/>
            </a:prstTxWarp>
            <a:spAutoFit/>
          </a:bodyPr>
          <a:lstStyle/>
          <a:p>
            <a:pPr marL="514350" indent="-514350" eaLnBrk="1" hangingPunct="1">
              <a:lnSpc>
                <a:spcPct val="90000"/>
              </a:lnSpc>
              <a:spcBef>
                <a:spcPct val="20000"/>
              </a:spcBef>
              <a:buClr>
                <a:srgbClr val="FFCC00"/>
              </a:buClr>
            </a:pPr>
            <a:r>
              <a:rPr lang="en-US" sz="4000" dirty="0">
                <a:solidFill>
                  <a:srgbClr val="FFFF00"/>
                </a:solidFill>
                <a:effectLst>
                  <a:outerShdw blurRad="50800" dist="38100" dir="2700000">
                    <a:srgbClr val="000000">
                      <a:alpha val="43000"/>
                    </a:srgbClr>
                  </a:outerShdw>
                </a:effectLst>
                <a:latin typeface="Times New Roman"/>
                <a:cs typeface="Times New Roman"/>
              </a:rPr>
              <a:t>8.	</a:t>
            </a:r>
            <a:r>
              <a:rPr lang="en-US" sz="4000" u="sng" dirty="0">
                <a:solidFill>
                  <a:srgbClr val="FFFF00"/>
                </a:solidFill>
                <a:effectLst>
                  <a:outerShdw blurRad="50800" dist="38100" dir="2700000">
                    <a:srgbClr val="000000">
                      <a:alpha val="43000"/>
                    </a:srgbClr>
                  </a:outerShdw>
                </a:effectLst>
                <a:latin typeface="Times New Roman"/>
                <a:cs typeface="Times New Roman"/>
              </a:rPr>
              <a:t>Arrange for a performance</a:t>
            </a:r>
            <a:r>
              <a:rPr lang="en-US" sz="4000" dirty="0">
                <a:solidFill>
                  <a:srgbClr val="FFFF00"/>
                </a:solidFill>
                <a:effectLst>
                  <a:outerShdw blurRad="50800" dist="38100" dir="2700000">
                    <a:srgbClr val="000000">
                      <a:alpha val="43000"/>
                    </a:srgbClr>
                  </a:outerShdw>
                </a:effectLst>
                <a:latin typeface="Times New Roman"/>
                <a:cs typeface="Times New Roman"/>
              </a:rPr>
              <a:t> for the principals’ meetings, school board, city council, state legislature, etc.  </a:t>
            </a:r>
          </a:p>
          <a:p>
            <a:pPr marL="514350" indent="-514350" eaLnBrk="1" hangingPunct="1">
              <a:lnSpc>
                <a:spcPct val="90000"/>
              </a:lnSpc>
              <a:spcBef>
                <a:spcPct val="20000"/>
              </a:spcBef>
              <a:buClr>
                <a:srgbClr val="FFCC00"/>
              </a:buClr>
            </a:pPr>
            <a:endParaRPr lang="en-US" sz="3600" i="1" dirty="0">
              <a:effectLst>
                <a:outerShdw blurRad="50800" dist="38100" dir="2700000">
                  <a:srgbClr val="000000">
                    <a:alpha val="43000"/>
                  </a:srgbClr>
                </a:outerShdw>
              </a:effectLst>
              <a:latin typeface="Times New Roman"/>
              <a:cs typeface="Times New Roman"/>
            </a:endParaRPr>
          </a:p>
          <a:p>
            <a:pPr marL="514350" indent="-514350" eaLnBrk="1" hangingPunct="1">
              <a:lnSpc>
                <a:spcPct val="90000"/>
              </a:lnSpc>
              <a:spcBef>
                <a:spcPct val="20000"/>
              </a:spcBef>
              <a:buClr>
                <a:srgbClr val="FFCC00"/>
              </a:buClr>
            </a:pPr>
            <a:r>
              <a:rPr lang="en-US" sz="3600" i="1" dirty="0">
                <a:effectLst>
                  <a:outerShdw blurRad="50800" dist="38100" dir="2700000">
                    <a:srgbClr val="000000">
                      <a:alpha val="43000"/>
                    </a:srgbClr>
                  </a:outerShdw>
                </a:effectLst>
                <a:latin typeface="Times New Roman"/>
                <a:cs typeface="Times New Roman"/>
              </a:rPr>
              <a:t>	They will appreciate the “good news” for a change.  </a:t>
            </a: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a:effectLst>
                <a:outerShdw blurRad="50800" dist="38100" dir="2700000">
                  <a:srgbClr val="000000">
                    <a:alpha val="43000"/>
                  </a:srgbClr>
                </a:outerShdw>
              </a:effectLst>
              <a:latin typeface="Times New Roman"/>
              <a:cs typeface="Times New Roman"/>
            </a:endParaRPr>
          </a:p>
          <a:p>
            <a:pPr marL="457200" indent="-457200" algn="ctr" eaLnBrk="1" hangingPunct="1">
              <a:lnSpc>
                <a:spcPct val="90000"/>
              </a:lnSpc>
              <a:spcBef>
                <a:spcPct val="20000"/>
              </a:spcBef>
              <a:buClr>
                <a:srgbClr val="FFCC00"/>
              </a:buClr>
              <a:buFont typeface="Arial" pitchFamily="-104" charset="0"/>
              <a:buNone/>
            </a:pPr>
            <a:r>
              <a:rPr lang="en-US" sz="4000" dirty="0">
                <a:solidFill>
                  <a:srgbClr val="FFFF00"/>
                </a:solidFill>
                <a:effectLst>
                  <a:outerShdw blurRad="50800" dist="38100" dir="2700000">
                    <a:srgbClr val="000000">
                      <a:alpha val="43000"/>
                    </a:srgbClr>
                  </a:outerShdw>
                </a:effectLst>
                <a:latin typeface="Times New Roman"/>
                <a:cs typeface="Times New Roman"/>
              </a:rPr>
              <a:t>BE READY!!!!!!!!</a:t>
            </a:r>
          </a:p>
          <a:p>
            <a:pPr marL="457200" indent="-457200" algn="ctr" eaLnBrk="1" hangingPunct="1">
              <a:lnSpc>
                <a:spcPct val="90000"/>
              </a:lnSpc>
              <a:spcBef>
                <a:spcPct val="20000"/>
              </a:spcBef>
              <a:buClr>
                <a:srgbClr val="FFCC00"/>
              </a:buClr>
              <a:buFont typeface="Arial" pitchFamily="-104" charset="0"/>
              <a:buNone/>
            </a:pPr>
            <a:r>
              <a:rPr lang="en-US" sz="4000" dirty="0">
                <a:solidFill>
                  <a:srgbClr val="FFFF00"/>
                </a:solidFill>
                <a:effectLst>
                  <a:outerShdw blurRad="50800" dist="38100" dir="2700000">
                    <a:srgbClr val="000000">
                      <a:alpha val="43000"/>
                    </a:srgbClr>
                  </a:outerShdw>
                </a:effectLst>
                <a:latin typeface="Times New Roman"/>
                <a:cs typeface="Times New Roman"/>
              </a:rPr>
              <a:t>PERFORM WELL!!!!</a:t>
            </a:r>
          </a:p>
          <a:p>
            <a:pPr marL="457200" indent="-457200" eaLnBrk="1" hangingPunct="1">
              <a:lnSpc>
                <a:spcPct val="90000"/>
              </a:lnSpc>
              <a:spcBef>
                <a:spcPct val="20000"/>
              </a:spcBef>
              <a:buClr>
                <a:srgbClr val="FFCC00"/>
              </a:buClr>
              <a:buFont typeface="Arial" pitchFamily="-104" charset="0"/>
              <a:buNone/>
            </a:pPr>
            <a:endParaRPr lang="en-US" sz="800"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Times New Roman"/>
              <a:cs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457200" y="596848"/>
            <a:ext cx="8234218" cy="5150127"/>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4000" dirty="0">
                <a:solidFill>
                  <a:srgbClr val="FFFF00"/>
                </a:solidFill>
                <a:effectLst>
                  <a:outerShdw blurRad="50800" dist="38100" dir="2700000">
                    <a:srgbClr val="000000">
                      <a:alpha val="43000"/>
                    </a:srgbClr>
                  </a:outerShdw>
                </a:effectLst>
                <a:latin typeface="Times New Roman"/>
                <a:cs typeface="Times New Roman"/>
              </a:rPr>
              <a:t>9.	</a:t>
            </a:r>
            <a:r>
              <a:rPr lang="en-US" sz="4000" u="sng" dirty="0">
                <a:solidFill>
                  <a:srgbClr val="FFFF00"/>
                </a:solidFill>
                <a:effectLst>
                  <a:outerShdw blurRad="50800" dist="38100" dir="2700000">
                    <a:srgbClr val="000000">
                      <a:alpha val="43000"/>
                    </a:srgbClr>
                  </a:outerShdw>
                </a:effectLst>
                <a:latin typeface="Times New Roman"/>
                <a:cs typeface="Times New Roman"/>
              </a:rPr>
              <a:t>Create a website, Twitter Account, etc.</a:t>
            </a:r>
            <a:r>
              <a:rPr lang="en-US" sz="4000" dirty="0">
                <a:solidFill>
                  <a:srgbClr val="FFFF00"/>
                </a:solidFill>
                <a:effectLst>
                  <a:outerShdw blurRad="50800" dist="38100" dir="2700000">
                    <a:srgbClr val="000000">
                      <a:alpha val="43000"/>
                    </a:srgbClr>
                  </a:outerShdw>
                </a:effectLst>
                <a:latin typeface="Times New Roman"/>
                <a:cs typeface="Times New Roman"/>
              </a:rPr>
              <a:t> and communicate, communicate, communicate.  </a:t>
            </a:r>
          </a:p>
          <a:p>
            <a:pPr marL="457200" indent="-457200">
              <a:lnSpc>
                <a:spcPct val="90000"/>
              </a:lnSpc>
              <a:spcBef>
                <a:spcPct val="20000"/>
              </a:spcBef>
              <a:buClr>
                <a:srgbClr val="FFCC00"/>
              </a:buClr>
            </a:pPr>
            <a:endParaRPr lang="en-US" sz="4000" dirty="0">
              <a:effectLst>
                <a:outerShdw blurRad="50800" dist="38100" dir="2700000">
                  <a:srgbClr val="000000">
                    <a:alpha val="43000"/>
                  </a:srgbClr>
                </a:outerShdw>
              </a:effectLst>
              <a:latin typeface="Times New Roman"/>
              <a:cs typeface="Times New Roman"/>
            </a:endParaRPr>
          </a:p>
          <a:p>
            <a:pPr marL="457200" indent="-457200">
              <a:lnSpc>
                <a:spcPct val="90000"/>
              </a:lnSpc>
              <a:spcBef>
                <a:spcPct val="20000"/>
              </a:spcBef>
              <a:buClr>
                <a:srgbClr val="FFCC00"/>
              </a:buClr>
            </a:pPr>
            <a:r>
              <a:rPr lang="en-US" sz="4000" dirty="0">
                <a:effectLst>
                  <a:outerShdw blurRad="50800" dist="38100" dir="2700000">
                    <a:srgbClr val="000000">
                      <a:alpha val="43000"/>
                    </a:srgbClr>
                  </a:outerShdw>
                </a:effectLst>
                <a:latin typeface="Times New Roman"/>
                <a:cs typeface="Times New Roman"/>
              </a:rPr>
              <a:t>	Share the GOOD NEWS!!!!</a:t>
            </a:r>
          </a:p>
          <a:p>
            <a:pPr marL="514350" indent="-514350" eaLnBrk="1" hangingPunct="1">
              <a:lnSpc>
                <a:spcPct val="90000"/>
              </a:lnSpc>
              <a:spcBef>
                <a:spcPct val="20000"/>
              </a:spcBef>
              <a:buClr>
                <a:srgbClr val="FFCC00"/>
              </a:buClr>
              <a:buFont typeface="Arial" pitchFamily="-104" charset="0"/>
              <a:buAutoNum type="arabicPeriod" startAt="7"/>
            </a:pPr>
            <a:endParaRPr lang="en-US" sz="4000"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4000"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4000" dirty="0">
              <a:effectLst>
                <a:outerShdw blurRad="50800" dist="38100" dir="2700000">
                  <a:srgbClr val="000000">
                    <a:alpha val="43000"/>
                  </a:srgbClr>
                </a:outerShdw>
              </a:effectLst>
              <a:latin typeface="Times New Roman"/>
              <a:cs typeface="Times New Roman"/>
            </a:endParaRPr>
          </a:p>
        </p:txBody>
      </p:sp>
      <p:pic>
        <p:nvPicPr>
          <p:cNvPr id="7" name="Picture 6"/>
          <p:cNvPicPr>
            <a:picLocks noChangeAspect="1" noChangeArrowheads="1"/>
          </p:cNvPicPr>
          <p:nvPr/>
        </p:nvPicPr>
        <mc:AlternateContent xmlns:mc="http://schemas.openxmlformats.org/markup-compatibility/2006">
          <mc:Choice xmlns="" xmlns:mv="urn:schemas-microsoft-com:mac:vml"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3160542" y="3855777"/>
            <a:ext cx="3192248" cy="2394186"/>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260956"/>
            <a:ext cx="8686800" cy="2346283"/>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3600" dirty="0">
                <a:solidFill>
                  <a:srgbClr val="FFFF00"/>
                </a:solidFill>
                <a:effectLst>
                  <a:outerShdw blurRad="50800" dist="38100" dir="2700000">
                    <a:srgbClr val="000000">
                      <a:alpha val="43000"/>
                    </a:srgbClr>
                  </a:outerShdw>
                </a:effectLst>
                <a:latin typeface="Times New Roman"/>
                <a:cs typeface="Times New Roman"/>
              </a:rPr>
              <a:t>Website Videos Could Include:</a:t>
            </a:r>
          </a:p>
          <a:p>
            <a:pPr marL="457200" indent="-457200" algn="ctr">
              <a:lnSpc>
                <a:spcPct val="90000"/>
              </a:lnSpc>
              <a:spcBef>
                <a:spcPct val="20000"/>
              </a:spcBef>
              <a:buClr>
                <a:srgbClr val="FFCC00"/>
              </a:buClr>
            </a:pPr>
            <a:r>
              <a:rPr lang="en-US" sz="3600" dirty="0">
                <a:solidFill>
                  <a:srgbClr val="FFFFFF"/>
                </a:solidFill>
                <a:effectLst>
                  <a:outerShdw blurRad="50800" dist="38100" dir="2700000">
                    <a:srgbClr val="000000">
                      <a:alpha val="43000"/>
                    </a:srgbClr>
                  </a:outerShdw>
                </a:effectLst>
                <a:latin typeface="Times New Roman"/>
                <a:cs typeface="Times New Roman"/>
              </a:rPr>
              <a:t>	Student Projects: </a:t>
            </a:r>
            <a:r>
              <a:rPr lang="en-US" sz="3600" i="1" dirty="0">
                <a:solidFill>
                  <a:srgbClr val="FFFFFF"/>
                </a:solidFill>
                <a:effectLst>
                  <a:outerShdw blurRad="50800" dist="38100" dir="2700000">
                    <a:srgbClr val="000000">
                      <a:alpha val="43000"/>
                    </a:srgbClr>
                  </a:outerShdw>
                </a:effectLst>
                <a:latin typeface="Times New Roman"/>
                <a:cs typeface="Times New Roman"/>
              </a:rPr>
              <a:t>with Permission</a:t>
            </a: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800"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Times New Roman"/>
              <a:cs typeface="Times New Roman"/>
            </a:endParaRPr>
          </a:p>
        </p:txBody>
      </p:sp>
      <p:pic>
        <p:nvPicPr>
          <p:cNvPr id="11" name="Slide 53 USED:My PVC Instrument, Disney Medley.mp4">
            <a:hlinkClick r:id="" action="ppaction://media"/>
          </p:cNvPr>
          <p:cNvPicPr/>
          <p:nvPr>
            <a:videoFile r:link="rId1"/>
          </p:nvPr>
        </p:nvPicPr>
        <p:blipFill>
          <a:blip r:embed="rId4"/>
          <a:stretch>
            <a:fillRect/>
          </a:stretch>
        </p:blipFill>
        <p:spPr>
          <a:xfrm>
            <a:off x="0" y="156210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260956"/>
            <a:ext cx="8686800" cy="2346283"/>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3600" dirty="0">
                <a:solidFill>
                  <a:srgbClr val="FFFF00"/>
                </a:solidFill>
                <a:effectLst>
                  <a:outerShdw blurRad="50800" dist="38100" dir="2700000">
                    <a:srgbClr val="000000">
                      <a:alpha val="43000"/>
                    </a:srgbClr>
                  </a:outerShdw>
                </a:effectLst>
                <a:latin typeface="Times New Roman"/>
                <a:cs typeface="Times New Roman"/>
              </a:rPr>
              <a:t>Website Videos Could Include:</a:t>
            </a:r>
          </a:p>
          <a:p>
            <a:pPr marL="457200" indent="-457200" algn="ctr">
              <a:lnSpc>
                <a:spcPct val="90000"/>
              </a:lnSpc>
              <a:spcBef>
                <a:spcPct val="20000"/>
              </a:spcBef>
              <a:buClr>
                <a:srgbClr val="FFCC00"/>
              </a:buClr>
            </a:pPr>
            <a:r>
              <a:rPr lang="en-US" sz="3600" dirty="0">
                <a:solidFill>
                  <a:srgbClr val="FFFFFF"/>
                </a:solidFill>
                <a:effectLst>
                  <a:outerShdw blurRad="50800" dist="38100" dir="2700000">
                    <a:srgbClr val="000000">
                      <a:alpha val="43000"/>
                    </a:srgbClr>
                  </a:outerShdw>
                </a:effectLst>
                <a:latin typeface="Times New Roman"/>
                <a:cs typeface="Times New Roman"/>
              </a:rPr>
              <a:t>	Student Projects: </a:t>
            </a:r>
            <a:r>
              <a:rPr lang="en-US" sz="3600" i="1" dirty="0">
                <a:solidFill>
                  <a:srgbClr val="FFFFFF"/>
                </a:solidFill>
                <a:effectLst>
                  <a:outerShdw blurRad="50800" dist="38100" dir="2700000">
                    <a:srgbClr val="000000">
                      <a:alpha val="43000"/>
                    </a:srgbClr>
                  </a:outerShdw>
                </a:effectLst>
                <a:latin typeface="Times New Roman"/>
                <a:cs typeface="Times New Roman"/>
              </a:rPr>
              <a:t>with Permission</a:t>
            </a: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800"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Times New Roman"/>
              <a:cs typeface="Times New Roman"/>
            </a:endParaRPr>
          </a:p>
        </p:txBody>
      </p:sp>
      <p:pic>
        <p:nvPicPr>
          <p:cNvPr id="9" name="Slide 51 USED:My PVC Instrument, Disney Medley.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0" y="1526875"/>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5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260956"/>
            <a:ext cx="8686800" cy="2346283"/>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3600" dirty="0">
                <a:solidFill>
                  <a:srgbClr val="FFFF00"/>
                </a:solidFill>
                <a:effectLst>
                  <a:outerShdw blurRad="50800" dist="38100" dir="2700000">
                    <a:srgbClr val="000000">
                      <a:alpha val="43000"/>
                    </a:srgbClr>
                  </a:outerShdw>
                </a:effectLst>
                <a:latin typeface="Times New Roman"/>
                <a:cs typeface="Times New Roman"/>
              </a:rPr>
              <a:t>Website Videos Could Include:</a:t>
            </a:r>
          </a:p>
          <a:p>
            <a:pPr marL="457200" indent="-457200" algn="ctr">
              <a:lnSpc>
                <a:spcPct val="90000"/>
              </a:lnSpc>
              <a:spcBef>
                <a:spcPct val="20000"/>
              </a:spcBef>
              <a:buClr>
                <a:srgbClr val="FFCC00"/>
              </a:buClr>
            </a:pPr>
            <a:r>
              <a:rPr lang="en-US" sz="3600" dirty="0">
                <a:solidFill>
                  <a:srgbClr val="FFFFFF"/>
                </a:solidFill>
                <a:effectLst>
                  <a:outerShdw blurRad="50800" dist="38100" dir="2700000">
                    <a:srgbClr val="000000">
                      <a:alpha val="43000"/>
                    </a:srgbClr>
                  </a:outerShdw>
                </a:effectLst>
                <a:latin typeface="Times New Roman"/>
                <a:cs typeface="Times New Roman"/>
              </a:rPr>
              <a:t>School Announcements</a:t>
            </a:r>
            <a:endParaRPr lang="en-US" sz="3600" i="1" dirty="0">
              <a:solidFill>
                <a:srgbClr val="FFFFFF"/>
              </a:solidFill>
              <a:effectLst>
                <a:outerShdw blurRad="50800" dist="38100" dir="2700000">
                  <a:srgbClr val="000000">
                    <a:alpha val="43000"/>
                  </a:srgbClr>
                </a:outerShdw>
              </a:effectLst>
              <a:latin typeface="Times New Roman"/>
              <a:cs typeface="Times New Roman"/>
            </a:endParaRP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800"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Times New Roman"/>
              <a:cs typeface="Times New Roman"/>
            </a:endParaRPr>
          </a:p>
        </p:txBody>
      </p:sp>
      <p:pic>
        <p:nvPicPr>
          <p:cNvPr id="11" name="Slide 54 Principal Raps About Snow Day With 'Ice Ice Baby' Instrumental.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956194" y="1701799"/>
            <a:ext cx="7303907" cy="42846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260956"/>
            <a:ext cx="8686800" cy="2346283"/>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3600" dirty="0">
                <a:solidFill>
                  <a:srgbClr val="FFFF00"/>
                </a:solidFill>
                <a:effectLst>
                  <a:outerShdw blurRad="50800" dist="38100" dir="2700000">
                    <a:srgbClr val="000000">
                      <a:alpha val="43000"/>
                    </a:srgbClr>
                  </a:outerShdw>
                </a:effectLst>
                <a:latin typeface="Times New Roman"/>
                <a:cs typeface="Times New Roman"/>
              </a:rPr>
              <a:t>Website Videos Could Include:</a:t>
            </a:r>
          </a:p>
          <a:p>
            <a:pPr marL="457200" indent="-457200" algn="ctr">
              <a:lnSpc>
                <a:spcPct val="90000"/>
              </a:lnSpc>
              <a:spcBef>
                <a:spcPct val="20000"/>
              </a:spcBef>
              <a:buClr>
                <a:srgbClr val="FFCC00"/>
              </a:buClr>
            </a:pPr>
            <a:r>
              <a:rPr lang="en-US" sz="3600" dirty="0">
                <a:solidFill>
                  <a:srgbClr val="FFFFFF"/>
                </a:solidFill>
                <a:effectLst>
                  <a:outerShdw blurRad="50800" dist="38100" dir="2700000">
                    <a:srgbClr val="000000">
                      <a:alpha val="43000"/>
                    </a:srgbClr>
                  </a:outerShdw>
                </a:effectLst>
                <a:latin typeface="Times New Roman"/>
                <a:cs typeface="Times New Roman"/>
              </a:rPr>
              <a:t>School Announcements</a:t>
            </a:r>
            <a:endParaRPr lang="en-US" sz="3600" i="1" dirty="0">
              <a:solidFill>
                <a:srgbClr val="FFFFFF"/>
              </a:solidFill>
              <a:effectLst>
                <a:outerShdw blurRad="50800" dist="38100" dir="2700000">
                  <a:srgbClr val="000000">
                    <a:alpha val="43000"/>
                  </a:srgbClr>
                </a:outerShdw>
              </a:effectLst>
              <a:latin typeface="Times New Roman"/>
              <a:cs typeface="Times New Roman"/>
            </a:endParaRP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800"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Times New Roman"/>
              <a:cs typeface="Times New Roman"/>
            </a:endParaRPr>
          </a:p>
        </p:txBody>
      </p:sp>
      <p:pic>
        <p:nvPicPr>
          <p:cNvPr id="9" name="Slide 53 Principal Raps About Snow Day With 'Ice Ice Baby' Instrumental.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960113" y="1701800"/>
            <a:ext cx="7593106" cy="426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3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260956"/>
            <a:ext cx="8686800" cy="2290884"/>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3600" dirty="0">
                <a:solidFill>
                  <a:srgbClr val="FFFF00"/>
                </a:solidFill>
                <a:effectLst>
                  <a:outerShdw blurRad="50800" dist="38100" dir="2700000">
                    <a:srgbClr val="000000">
                      <a:alpha val="43000"/>
                    </a:srgbClr>
                  </a:outerShdw>
                </a:effectLst>
                <a:latin typeface="Times New Roman"/>
                <a:cs typeface="Times New Roman"/>
              </a:rPr>
              <a:t>Website Videos Could Include:</a:t>
            </a:r>
          </a:p>
          <a:p>
            <a:pPr marL="457200" indent="-457200" algn="ctr">
              <a:lnSpc>
                <a:spcPct val="90000"/>
              </a:lnSpc>
              <a:spcBef>
                <a:spcPct val="20000"/>
              </a:spcBef>
              <a:buClr>
                <a:srgbClr val="FFCC00"/>
              </a:buClr>
            </a:pPr>
            <a:r>
              <a:rPr lang="en-US" sz="3600" dirty="0">
                <a:effectLst>
                  <a:outerShdw blurRad="50800" dist="38100" dir="2700000">
                    <a:srgbClr val="000000">
                      <a:alpha val="43000"/>
                    </a:srgbClr>
                  </a:outerShdw>
                </a:effectLst>
                <a:latin typeface="Times New Roman"/>
                <a:cs typeface="Times New Roman"/>
              </a:rPr>
              <a:t>Performance Videos</a:t>
            </a:r>
            <a:endParaRPr lang="en-US" sz="3600" i="1" dirty="0">
              <a:effectLst>
                <a:outerShdw blurRad="50800" dist="38100" dir="2700000">
                  <a:srgbClr val="000000">
                    <a:alpha val="43000"/>
                  </a:srgbClr>
                </a:outerShdw>
              </a:effectLst>
              <a:latin typeface="Times New Roman"/>
              <a:cs typeface="Times New Roman"/>
            </a:endParaRP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800"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Times New Roman"/>
              <a:cs typeface="Times New Roman"/>
            </a:endParaRPr>
          </a:p>
        </p:txBody>
      </p:sp>
      <p:pic>
        <p:nvPicPr>
          <p:cNvPr id="7" name="Picture 6">
            <a:extLst>
              <a:ext uri="{FF2B5EF4-FFF2-40B4-BE49-F238E27FC236}">
                <a16:creationId xmlns:a16="http://schemas.microsoft.com/office/drawing/2014/main" id="{D8D02B6C-DD10-574F-804E-A55BBA76E604}"/>
              </a:ext>
            </a:extLst>
          </p:cNvPr>
          <p:cNvPicPr>
            <a:picLocks noChangeAspect="1"/>
          </p:cNvPicPr>
          <p:nvPr/>
        </p:nvPicPr>
        <p:blipFill>
          <a:blip r:embed="rId3"/>
          <a:stretch>
            <a:fillRect/>
          </a:stretch>
        </p:blipFill>
        <p:spPr>
          <a:xfrm>
            <a:off x="0" y="1632718"/>
            <a:ext cx="9144000" cy="511404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260956"/>
            <a:ext cx="8686800" cy="2290884"/>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3600" dirty="0">
                <a:solidFill>
                  <a:srgbClr val="FFFF00"/>
                </a:solidFill>
                <a:effectLst>
                  <a:outerShdw blurRad="50800" dist="38100" dir="2700000">
                    <a:srgbClr val="000000">
                      <a:alpha val="43000"/>
                    </a:srgbClr>
                  </a:outerShdw>
                </a:effectLst>
                <a:latin typeface="Times New Roman"/>
                <a:cs typeface="Times New Roman"/>
              </a:rPr>
              <a:t>Website Videos Could Include:</a:t>
            </a:r>
          </a:p>
          <a:p>
            <a:pPr marL="457200" indent="-457200" algn="ctr">
              <a:lnSpc>
                <a:spcPct val="90000"/>
              </a:lnSpc>
              <a:spcBef>
                <a:spcPct val="20000"/>
              </a:spcBef>
              <a:buClr>
                <a:srgbClr val="FFCC00"/>
              </a:buClr>
            </a:pPr>
            <a:r>
              <a:rPr lang="en-US" sz="3600" dirty="0">
                <a:effectLst>
                  <a:outerShdw blurRad="50800" dist="38100" dir="2700000">
                    <a:srgbClr val="000000">
                      <a:alpha val="43000"/>
                    </a:srgbClr>
                  </a:outerShdw>
                </a:effectLst>
                <a:latin typeface="Times New Roman"/>
                <a:cs typeface="Times New Roman"/>
              </a:rPr>
              <a:t>Performance Videos</a:t>
            </a:r>
            <a:endParaRPr lang="en-US" sz="3600" i="1" dirty="0">
              <a:effectLst>
                <a:outerShdw blurRad="50800" dist="38100" dir="2700000">
                  <a:srgbClr val="000000">
                    <a:alpha val="43000"/>
                  </a:srgbClr>
                </a:outerShdw>
              </a:effectLst>
              <a:latin typeface="Times New Roman"/>
              <a:cs typeface="Times New Roman"/>
            </a:endParaRP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800"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Times New Roman"/>
              <a:cs typeface="Times New Roman"/>
            </a:endParaRPr>
          </a:p>
        </p:txBody>
      </p:sp>
      <p:pic>
        <p:nvPicPr>
          <p:cNvPr id="9" name="Slide 55 Kettering A Cappella - I Want You Back (Macy's A Cappella Ch.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0" y="1595742"/>
            <a:ext cx="9143999"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1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9398"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9400"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9401" name="Rectangle 6"/>
          <p:cNvSpPr>
            <a:spLocks noChangeArrowheads="1"/>
          </p:cNvSpPr>
          <p:nvPr/>
        </p:nvSpPr>
        <p:spPr bwMode="auto">
          <a:xfrm>
            <a:off x="228600" y="179478"/>
            <a:ext cx="8686800" cy="6421758"/>
          </a:xfrm>
          <a:prstGeom prst="rect">
            <a:avLst/>
          </a:prstGeom>
          <a:noFill/>
          <a:ln w="9525">
            <a:noFill/>
            <a:miter lim="800000"/>
            <a:headEnd/>
            <a:tailEnd/>
          </a:ln>
        </p:spPr>
        <p:txBody>
          <a:bodyPr>
            <a:prstTxWarp prst="textNoShape">
              <a:avLst/>
            </a:prstTxWarp>
            <a:spAutoFit/>
          </a:bodyPr>
          <a:lstStyle/>
          <a:p>
            <a:pPr marL="742950" indent="-742950" eaLnBrk="1" hangingPunct="1">
              <a:lnSpc>
                <a:spcPct val="90000"/>
              </a:lnSpc>
              <a:spcBef>
                <a:spcPct val="20000"/>
              </a:spcBef>
              <a:buClr>
                <a:srgbClr val="FFCC00"/>
              </a:buClr>
            </a:pPr>
            <a:r>
              <a:rPr lang="en-US" sz="4000" dirty="0">
                <a:solidFill>
                  <a:srgbClr val="FFFF00"/>
                </a:solidFill>
                <a:effectLst>
                  <a:outerShdw blurRad="50800" dist="38100" dir="2700000">
                    <a:srgbClr val="000000">
                      <a:alpha val="43000"/>
                    </a:srgbClr>
                  </a:outerShdw>
                </a:effectLst>
                <a:latin typeface="Times New Roman"/>
                <a:cs typeface="Times New Roman"/>
              </a:rPr>
              <a:t>11.	Come up with a clever version of a “Happy Birthday” song to serenade your school staff on their special day.  </a:t>
            </a:r>
          </a:p>
          <a:p>
            <a:pPr marL="457200" indent="-457200" eaLnBrk="1" hangingPunct="1">
              <a:lnSpc>
                <a:spcPct val="90000"/>
              </a:lnSpc>
              <a:spcBef>
                <a:spcPct val="20000"/>
              </a:spcBef>
              <a:buClr>
                <a:srgbClr val="FFCC00"/>
              </a:buClr>
            </a:pPr>
            <a:endParaRPr lang="en-US" sz="3600" u="sng"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pPr>
            <a:endParaRPr lang="en-US" sz="3600" u="sng"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pPr>
            <a:endParaRPr lang="en-US" sz="3600" u="sng"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pPr>
            <a:endParaRPr lang="en-US" sz="3600" u="sng"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pPr>
            <a:endParaRPr lang="en-US" sz="3600" u="sng"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pPr>
            <a:endParaRPr lang="en-US" sz="1200" u="sng"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pPr>
            <a:r>
              <a:rPr lang="en-US" sz="3600" dirty="0">
                <a:effectLst>
                  <a:outerShdw blurRad="50800" dist="38100" dir="2700000">
                    <a:srgbClr val="000000">
                      <a:alpha val="43000"/>
                    </a:srgbClr>
                  </a:outerShdw>
                </a:effectLst>
                <a:latin typeface="Times New Roman"/>
                <a:cs typeface="Times New Roman"/>
              </a:rPr>
              <a:t>    </a:t>
            </a:r>
            <a:r>
              <a:rPr lang="en-US" sz="3600" u="sng" dirty="0">
                <a:effectLst>
                  <a:outerShdw blurRad="50800" dist="38100" dir="2700000">
                    <a:srgbClr val="000000">
                      <a:alpha val="43000"/>
                    </a:srgbClr>
                  </a:outerShdw>
                </a:effectLst>
                <a:latin typeface="Times New Roman"/>
                <a:cs typeface="Times New Roman"/>
              </a:rPr>
              <a:t>THEY WILL LOVE YOU FOR IT</a:t>
            </a:r>
            <a:r>
              <a:rPr lang="en-US" sz="3600" dirty="0">
                <a:effectLst>
                  <a:outerShdw blurRad="50800" dist="38100" dir="2700000">
                    <a:srgbClr val="000000">
                      <a:alpha val="43000"/>
                    </a:srgbClr>
                  </a:outerShdw>
                </a:effectLst>
                <a:latin typeface="Times New Roman"/>
                <a:cs typeface="Times New Roman"/>
              </a:rPr>
              <a:t>! Give   away FREEBIES!  </a:t>
            </a:r>
          </a:p>
          <a:p>
            <a:pPr marL="457200" indent="-457200" eaLnBrk="1" hangingPunct="1">
              <a:lnSpc>
                <a:spcPct val="90000"/>
              </a:lnSpc>
              <a:spcBef>
                <a:spcPct val="20000"/>
              </a:spcBef>
              <a:buClr>
                <a:srgbClr val="FFCC00"/>
              </a:buClr>
              <a:buFont typeface="Arial" pitchFamily="-104" charset="0"/>
              <a:buAutoNum type="arabicPeriod" startAt="8"/>
            </a:pPr>
            <a:endParaRPr lang="en-US" dirty="0">
              <a:solidFill>
                <a:srgbClr val="FFFF00"/>
              </a:solidFill>
              <a:effectLst>
                <a:outerShdw blurRad="50800" dist="38100" dir="2700000">
                  <a:srgbClr val="000000">
                    <a:alpha val="43000"/>
                  </a:srgbClr>
                </a:outerShdw>
              </a:effectLst>
              <a:latin typeface="Times New Roman"/>
              <a:cs typeface="Times New Roman"/>
            </a:endParaRPr>
          </a:p>
        </p:txBody>
      </p:sp>
      <p:sp>
        <p:nvSpPr>
          <p:cNvPr id="11" name="TextBox 10"/>
          <p:cNvSpPr txBox="1"/>
          <p:nvPr/>
        </p:nvSpPr>
        <p:spPr>
          <a:xfrm>
            <a:off x="3133904" y="4017407"/>
            <a:ext cx="2464474" cy="369332"/>
          </a:xfrm>
          <a:prstGeom prst="rect">
            <a:avLst/>
          </a:prstGeom>
          <a:noFill/>
        </p:spPr>
        <p:txBody>
          <a:bodyPr wrap="none" rtlCol="0">
            <a:spAutoFit/>
          </a:bodyPr>
          <a:lstStyle/>
          <a:p>
            <a:r>
              <a:rPr lang="en-US" dirty="0"/>
              <a:t>Insert Serenade Photo</a:t>
            </a:r>
          </a:p>
        </p:txBody>
      </p:sp>
      <p:pic>
        <p:nvPicPr>
          <p:cNvPr id="12" name="Picture 11" descr="VDaysingers7178.preview.jpg"/>
          <p:cNvPicPr>
            <a:picLocks noChangeAspect="1"/>
          </p:cNvPicPr>
          <p:nvPr/>
        </p:nvPicPr>
        <p:blipFill>
          <a:blip r:embed="rId3">
            <a:alphaModFix/>
          </a:blip>
          <a:stretch>
            <a:fillRect/>
          </a:stretch>
        </p:blipFill>
        <p:spPr>
          <a:xfrm>
            <a:off x="2186618" y="2009314"/>
            <a:ext cx="4614961" cy="3105321"/>
          </a:xfrm>
          <a:prstGeom prst="rect">
            <a:avLst/>
          </a:prstGeom>
          <a:effectLst>
            <a:softEdge rad="114300"/>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3494"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3496"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2" name="Rectangle 6"/>
          <p:cNvSpPr>
            <a:spLocks noChangeArrowheads="1"/>
          </p:cNvSpPr>
          <p:nvPr/>
        </p:nvSpPr>
        <p:spPr bwMode="auto">
          <a:xfrm>
            <a:off x="152400" y="228303"/>
            <a:ext cx="8991600" cy="566770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r>
              <a:rPr lang="en-US" sz="4000" dirty="0">
                <a:effectLst>
                  <a:outerShdw blurRad="50800" dist="38100" dir="2700000">
                    <a:srgbClr val="000000">
                      <a:alpha val="43000"/>
                    </a:srgbClr>
                  </a:outerShdw>
                </a:effectLst>
                <a:latin typeface="Times New Roman"/>
                <a:cs typeface="Times New Roman"/>
              </a:rPr>
              <a:t>Remember. . .</a:t>
            </a:r>
            <a:r>
              <a:rPr lang="en-US" sz="4000" i="1" dirty="0">
                <a:solidFill>
                  <a:srgbClr val="FFFF00"/>
                </a:solidFill>
                <a:effectLst>
                  <a:outerShdw blurRad="50800" dist="38100" dir="2700000">
                    <a:srgbClr val="000000">
                      <a:alpha val="43000"/>
                    </a:srgbClr>
                  </a:outerShdw>
                </a:effectLst>
                <a:latin typeface="Times New Roman"/>
                <a:cs typeface="Times New Roman"/>
              </a:rPr>
              <a:t>Your principal needs </a:t>
            </a:r>
            <a:r>
              <a:rPr lang="en-US" sz="4000" i="1" u="sng" dirty="0">
                <a:solidFill>
                  <a:srgbClr val="FFFF00"/>
                </a:solidFill>
                <a:effectLst>
                  <a:outerShdw blurRad="50800" dist="38100" dir="2700000">
                    <a:srgbClr val="000000">
                      <a:alpha val="43000"/>
                    </a:srgbClr>
                  </a:outerShdw>
                </a:effectLst>
                <a:latin typeface="Times New Roman"/>
                <a:cs typeface="Times New Roman"/>
              </a:rPr>
              <a:t>YOU</a:t>
            </a:r>
            <a:r>
              <a:rPr lang="en-US" sz="4000" i="1" dirty="0">
                <a:solidFill>
                  <a:srgbClr val="FFFF00"/>
                </a:solidFill>
                <a:effectLst>
                  <a:outerShdw blurRad="50800" dist="38100" dir="2700000">
                    <a:srgbClr val="000000">
                      <a:alpha val="43000"/>
                    </a:srgbClr>
                  </a:outerShdw>
                </a:effectLst>
                <a:latin typeface="Times New Roman"/>
                <a:cs typeface="Times New Roman"/>
              </a:rPr>
              <a:t>!</a:t>
            </a:r>
            <a:endParaRPr lang="en-US" sz="4000" dirty="0">
              <a:solidFill>
                <a:srgbClr val="FFFF00"/>
              </a:solidFill>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1000"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FF00"/>
              </a:buClr>
              <a:buFont typeface="Arial"/>
              <a:buChar char="•"/>
            </a:pPr>
            <a:r>
              <a:rPr lang="en-US" sz="3600" dirty="0">
                <a:effectLst>
                  <a:outerShdw blurRad="50800" dist="38100" dir="2700000">
                    <a:srgbClr val="000000">
                      <a:alpha val="43000"/>
                    </a:srgbClr>
                  </a:outerShdw>
                </a:effectLst>
                <a:latin typeface="Times New Roman"/>
                <a:cs typeface="Times New Roman"/>
              </a:rPr>
              <a:t>Be an active, involved member of the faculty.</a:t>
            </a:r>
          </a:p>
          <a:p>
            <a:pPr marL="457200" indent="-457200" eaLnBrk="1" hangingPunct="1">
              <a:lnSpc>
                <a:spcPct val="90000"/>
              </a:lnSpc>
              <a:spcBef>
                <a:spcPct val="20000"/>
              </a:spcBef>
              <a:buClr>
                <a:srgbClr val="FFFF00"/>
              </a:buClr>
              <a:buFont typeface="Arial"/>
              <a:buChar char="•"/>
            </a:pPr>
            <a:r>
              <a:rPr lang="en-US" sz="3600" dirty="0">
                <a:effectLst>
                  <a:outerShdw blurRad="50800" dist="38100" dir="2700000">
                    <a:srgbClr val="000000">
                      <a:alpha val="43000"/>
                    </a:srgbClr>
                  </a:outerShdw>
                </a:effectLst>
                <a:latin typeface="Times New Roman"/>
                <a:cs typeface="Times New Roman"/>
              </a:rPr>
              <a:t>Take part in as many school activities as you can.</a:t>
            </a:r>
          </a:p>
          <a:p>
            <a:pPr marL="457200" indent="-457200" eaLnBrk="1" hangingPunct="1">
              <a:lnSpc>
                <a:spcPct val="90000"/>
              </a:lnSpc>
              <a:spcBef>
                <a:spcPct val="20000"/>
              </a:spcBef>
              <a:buClr>
                <a:srgbClr val="FFFF00"/>
              </a:buClr>
              <a:buFont typeface="Arial"/>
              <a:buChar char="•"/>
            </a:pPr>
            <a:r>
              <a:rPr lang="en-US" sz="3600" dirty="0">
                <a:effectLst>
                  <a:outerShdw blurRad="50800" dist="38100" dir="2700000">
                    <a:srgbClr val="000000">
                      <a:alpha val="43000"/>
                    </a:srgbClr>
                  </a:outerShdw>
                </a:effectLst>
                <a:latin typeface="Times New Roman"/>
                <a:cs typeface="Times New Roman"/>
              </a:rPr>
              <a:t>Volunteer to help when needed.  </a:t>
            </a:r>
          </a:p>
          <a:p>
            <a:pPr marL="457200" indent="-457200" eaLnBrk="1" hangingPunct="1">
              <a:lnSpc>
                <a:spcPct val="90000"/>
              </a:lnSpc>
              <a:spcBef>
                <a:spcPct val="20000"/>
              </a:spcBef>
              <a:buClr>
                <a:srgbClr val="FFFF00"/>
              </a:buClr>
              <a:buFont typeface="Arial"/>
              <a:buChar char="•"/>
            </a:pPr>
            <a:r>
              <a:rPr lang="en-US" sz="3600" dirty="0">
                <a:effectLst>
                  <a:outerShdw blurRad="50800" dist="38100" dir="2700000">
                    <a:srgbClr val="000000">
                      <a:alpha val="43000"/>
                    </a:srgbClr>
                  </a:outerShdw>
                </a:effectLst>
                <a:latin typeface="Times New Roman"/>
                <a:cs typeface="Times New Roman"/>
              </a:rPr>
              <a:t>Organize faculty functions, school food drives, etc. (at least one each semester)</a:t>
            </a:r>
          </a:p>
          <a:p>
            <a:pPr marL="457200" indent="-457200" eaLnBrk="1" hangingPunct="1">
              <a:lnSpc>
                <a:spcPct val="90000"/>
              </a:lnSpc>
              <a:spcBef>
                <a:spcPct val="20000"/>
              </a:spcBef>
              <a:buClr>
                <a:srgbClr val="FFFF00"/>
              </a:buClr>
              <a:buFont typeface="Arial"/>
              <a:buChar char="•"/>
            </a:pPr>
            <a:r>
              <a:rPr lang="en-US" sz="3600" dirty="0">
                <a:effectLst>
                  <a:outerShdw blurRad="50800" dist="38100" dir="2700000">
                    <a:srgbClr val="000000">
                      <a:alpha val="43000"/>
                    </a:srgbClr>
                  </a:outerShdw>
                </a:effectLst>
                <a:latin typeface="Times New Roman"/>
                <a:cs typeface="Times New Roman"/>
              </a:rPr>
              <a:t>Ask how you/your program can help build school spirit.</a:t>
            </a:r>
          </a:p>
          <a:p>
            <a:pPr marL="457200" indent="-457200" eaLnBrk="1" hangingPunct="1">
              <a:lnSpc>
                <a:spcPct val="90000"/>
              </a:lnSpc>
              <a:spcBef>
                <a:spcPct val="20000"/>
              </a:spcBef>
              <a:buClr>
                <a:srgbClr val="FFCC00"/>
              </a:buClr>
              <a:buFont typeface="Arial" pitchFamily="-104" charset="0"/>
              <a:buNone/>
            </a:pPr>
            <a:endParaRPr lang="en-US" dirty="0">
              <a:effectLst>
                <a:outerShdw blurRad="50800" dist="38100" dir="2700000">
                  <a:srgbClr val="000000">
                    <a:alpha val="43000"/>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24582" name="Rectangle 3"/>
          <p:cNvSpPr>
            <a:spLocks noChangeArrowheads="1"/>
          </p:cNvSpPr>
          <p:nvPr/>
        </p:nvSpPr>
        <p:spPr bwMode="auto">
          <a:xfrm>
            <a:off x="4537075" y="385445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24584" name="Rectangle 5"/>
          <p:cNvSpPr>
            <a:spLocks noChangeArrowheads="1"/>
          </p:cNvSpPr>
          <p:nvPr/>
        </p:nvSpPr>
        <p:spPr bwMode="auto">
          <a:xfrm>
            <a:off x="193675" y="0"/>
            <a:ext cx="8686800" cy="1200329"/>
          </a:xfrm>
          <a:prstGeom prst="rect">
            <a:avLst/>
          </a:prstGeom>
          <a:noFill/>
          <a:ln w="9525">
            <a:noFill/>
            <a:miter lim="800000"/>
            <a:headEnd/>
            <a:tailEnd/>
          </a:ln>
        </p:spPr>
        <p:txBody>
          <a:bodyPr>
            <a:prstTxWarp prst="textNoShape">
              <a:avLst/>
            </a:prstTxWarp>
            <a:spAutoFit/>
          </a:bodyPr>
          <a:lstStyle/>
          <a:p>
            <a:pPr marL="457200" indent="-457200"/>
            <a:r>
              <a:rPr lang="en-US" sz="3600" i="1" dirty="0">
                <a:solidFill>
                  <a:srgbClr val="FFFF00"/>
                </a:solidFill>
                <a:effectLst>
                  <a:outerShdw blurRad="50800" dist="38100" dir="2700000">
                    <a:srgbClr val="000000">
                      <a:alpha val="43000"/>
                    </a:srgbClr>
                  </a:outerShdw>
                </a:effectLst>
                <a:latin typeface="Times New Roman"/>
                <a:cs typeface="Times New Roman"/>
              </a:rPr>
              <a:t>2. To </a:t>
            </a:r>
            <a:r>
              <a:rPr lang="en-US" sz="3600" i="1" u="sng" dirty="0">
                <a:effectLst>
                  <a:outerShdw blurRad="50800" dist="38100" dir="2700000">
                    <a:srgbClr val="000000">
                      <a:alpha val="43000"/>
                    </a:srgbClr>
                  </a:outerShdw>
                </a:effectLst>
                <a:latin typeface="Times New Roman"/>
                <a:cs typeface="Times New Roman"/>
              </a:rPr>
              <a:t>improve</a:t>
            </a:r>
            <a:r>
              <a:rPr lang="en-US" sz="3600" i="1" dirty="0">
                <a:solidFill>
                  <a:srgbClr val="FFFF00"/>
                </a:solidFill>
                <a:effectLst>
                  <a:outerShdw blurRad="50800" dist="38100" dir="2700000">
                    <a:srgbClr val="000000">
                      <a:alpha val="43000"/>
                    </a:srgbClr>
                  </a:outerShdw>
                </a:effectLst>
                <a:latin typeface="Times New Roman"/>
                <a:cs typeface="Times New Roman"/>
              </a:rPr>
              <a:t> the music program, I would ask my music teachers to. . .</a:t>
            </a:r>
            <a:endParaRPr lang="en-US" sz="3600" dirty="0">
              <a:effectLst>
                <a:outerShdw blurRad="50800" dist="38100" dir="2700000">
                  <a:srgbClr val="000000">
                    <a:alpha val="43000"/>
                  </a:srgbClr>
                </a:outerShdw>
              </a:effectLst>
              <a:latin typeface="Times New Roman"/>
              <a:cs typeface="Times New Roman"/>
            </a:endParaRPr>
          </a:p>
        </p:txBody>
      </p:sp>
      <p:pic>
        <p:nvPicPr>
          <p:cNvPr id="9" name="Picture 8" descr="Boys Singing.png"/>
          <p:cNvPicPr>
            <a:picLocks noChangeAspect="1"/>
          </p:cNvPicPr>
          <p:nvPr/>
        </p:nvPicPr>
        <p:blipFill>
          <a:blip r:embed="rId3"/>
          <a:stretch>
            <a:fillRect/>
          </a:stretch>
        </p:blipFill>
        <p:spPr>
          <a:xfrm>
            <a:off x="6580444" y="2428380"/>
            <a:ext cx="2436561" cy="3313723"/>
          </a:xfrm>
          <a:prstGeom prst="rect">
            <a:avLst/>
          </a:prstGeom>
          <a:effectLst>
            <a:reflection stA="50000" endPos="75000" dist="12700" dir="5400000" sy="-100000" algn="bl" rotWithShape="0"/>
            <a:softEdge rad="139700"/>
          </a:effectLst>
        </p:spPr>
      </p:pic>
      <p:sp>
        <p:nvSpPr>
          <p:cNvPr id="10" name="TextBox 9"/>
          <p:cNvSpPr txBox="1"/>
          <p:nvPr/>
        </p:nvSpPr>
        <p:spPr>
          <a:xfrm>
            <a:off x="0" y="1381719"/>
            <a:ext cx="8293056" cy="4031873"/>
          </a:xfrm>
          <a:prstGeom prst="rect">
            <a:avLst/>
          </a:prstGeom>
          <a:noFill/>
        </p:spPr>
        <p:txBody>
          <a:bodyPr wrap="none" rtlCol="0">
            <a:spAutoFit/>
          </a:bodyPr>
          <a:lstStyle/>
          <a:p>
            <a:pPr marL="457200" indent="-457200"/>
            <a:r>
              <a:rPr lang="en-US" sz="3200" dirty="0">
                <a:effectLst>
                  <a:outerShdw blurRad="50800" dist="38100" dir="2700000">
                    <a:srgbClr val="000000">
                      <a:alpha val="43000"/>
                    </a:srgbClr>
                  </a:outerShdw>
                </a:effectLst>
                <a:latin typeface="Times New Roman"/>
                <a:cs typeface="Times New Roman"/>
              </a:rPr>
              <a:t>	Communicate ! Communicate! Communicate! </a:t>
            </a:r>
          </a:p>
          <a:p>
            <a:pPr marL="457200" indent="-457200"/>
            <a:r>
              <a:rPr lang="en-US" sz="3200" dirty="0">
                <a:effectLst>
                  <a:outerShdw blurRad="50800" dist="38100" dir="2700000">
                    <a:srgbClr val="000000">
                      <a:alpha val="43000"/>
                    </a:srgbClr>
                  </a:outerShdw>
                </a:effectLst>
                <a:latin typeface="Times New Roman"/>
                <a:cs typeface="Times New Roman"/>
              </a:rPr>
              <a:t>	Coordinate/Collaborate with Colleagues</a:t>
            </a:r>
          </a:p>
          <a:p>
            <a:pPr marL="457200" indent="-457200"/>
            <a:r>
              <a:rPr lang="en-US" sz="3200" dirty="0">
                <a:effectLst>
                  <a:outerShdw blurRad="50800" dist="38100" dir="2700000">
                    <a:srgbClr val="000000">
                      <a:alpha val="43000"/>
                    </a:srgbClr>
                  </a:outerShdw>
                </a:effectLst>
                <a:latin typeface="Times New Roman"/>
                <a:cs typeface="Times New Roman"/>
              </a:rPr>
              <a:t>	Articulate with Feeder Schools More </a:t>
            </a:r>
          </a:p>
          <a:p>
            <a:pPr marL="457200" indent="-457200"/>
            <a:r>
              <a:rPr lang="en-US" sz="3200" dirty="0">
                <a:effectLst>
                  <a:outerShdw blurRad="50800" dist="38100" dir="2700000">
                    <a:srgbClr val="000000">
                      <a:alpha val="43000"/>
                    </a:srgbClr>
                  </a:outerShdw>
                </a:effectLst>
                <a:latin typeface="Times New Roman"/>
                <a:cs typeface="Times New Roman"/>
              </a:rPr>
              <a:t>	Recruit/Retain More </a:t>
            </a:r>
          </a:p>
          <a:p>
            <a:pPr marL="457200" indent="-457200"/>
            <a:r>
              <a:rPr lang="en-US" sz="3200" dirty="0">
                <a:effectLst>
                  <a:outerShdw blurRad="50800" dist="38100" dir="2700000">
                    <a:srgbClr val="000000">
                      <a:alpha val="43000"/>
                    </a:srgbClr>
                  </a:outerShdw>
                </a:effectLst>
                <a:latin typeface="Times New Roman"/>
                <a:cs typeface="Times New Roman"/>
              </a:rPr>
              <a:t>	Focus on Building Group Identity</a:t>
            </a:r>
          </a:p>
          <a:p>
            <a:pPr marL="457200" indent="-457200"/>
            <a:r>
              <a:rPr lang="en-US" sz="3200" dirty="0">
                <a:effectLst>
                  <a:outerShdw blurRad="50800" dist="38100" dir="2700000">
                    <a:srgbClr val="000000">
                      <a:alpha val="43000"/>
                    </a:srgbClr>
                  </a:outerShdw>
                </a:effectLst>
                <a:latin typeface="Times New Roman"/>
                <a:cs typeface="Times New Roman"/>
              </a:rPr>
              <a:t>	Promote More</a:t>
            </a:r>
          </a:p>
          <a:p>
            <a:pPr marL="457200" indent="-457200"/>
            <a:r>
              <a:rPr lang="en-US" sz="3200" dirty="0">
                <a:effectLst>
                  <a:outerShdw blurRad="50800" dist="38100" dir="2700000">
                    <a:srgbClr val="000000">
                      <a:alpha val="43000"/>
                    </a:srgbClr>
                  </a:outerShdw>
                </a:effectLst>
                <a:latin typeface="Times New Roman"/>
                <a:cs typeface="Times New Roman"/>
              </a:rPr>
              <a:t>	Perform More</a:t>
            </a:r>
          </a:p>
          <a:p>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4"/>
          <p:cNvSpPr>
            <a:spLocks noChangeArrowheads="1"/>
          </p:cNvSpPr>
          <p:nvPr/>
        </p:nvSpPr>
        <p:spPr bwMode="auto">
          <a:xfrm>
            <a:off x="304800" y="69564"/>
            <a:ext cx="8610600" cy="823913"/>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800" i="1" dirty="0">
                <a:solidFill>
                  <a:srgbClr val="FFFF00"/>
                </a:solidFill>
                <a:effectLst>
                  <a:outerShdw blurRad="50800" dist="38100" dir="2700000">
                    <a:srgbClr val="000000">
                      <a:alpha val="43000"/>
                    </a:srgbClr>
                  </a:outerShdw>
                </a:effectLst>
                <a:latin typeface="Times New Roman"/>
                <a:cs typeface="Times New Roman"/>
              </a:rPr>
              <a:t>How Can I Do It All?</a:t>
            </a:r>
            <a:endParaRPr lang="en-US" sz="4400" i="1" dirty="0">
              <a:solidFill>
                <a:srgbClr val="FFFF00"/>
              </a:solidFill>
              <a:effectLst>
                <a:outerShdw blurRad="50800" dist="38100" dir="2700000">
                  <a:srgbClr val="000000">
                    <a:alpha val="43000"/>
                  </a:srgbClr>
                </a:outerShdw>
              </a:effectLst>
              <a:latin typeface="Times New Roman"/>
              <a:cs typeface="Times New Roman"/>
            </a:endParaRPr>
          </a:p>
        </p:txBody>
      </p:sp>
      <p:sp>
        <p:nvSpPr>
          <p:cNvPr id="69638"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69639" name="Rectangle 6"/>
          <p:cNvSpPr>
            <a:spLocks noChangeArrowheads="1"/>
          </p:cNvSpPr>
          <p:nvPr/>
        </p:nvSpPr>
        <p:spPr bwMode="auto">
          <a:xfrm>
            <a:off x="228600" y="1752600"/>
            <a:ext cx="8686800" cy="1223963"/>
          </a:xfrm>
          <a:prstGeom prst="rect">
            <a:avLst/>
          </a:prstGeom>
          <a:noFill/>
          <a:ln w="9525">
            <a:noFill/>
            <a:miter lim="800000"/>
            <a:headEnd/>
            <a:tailEnd/>
          </a:ln>
        </p:spPr>
        <p:txBody>
          <a:bodyPr>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p:txBody>
      </p:sp>
      <p:pic>
        <p:nvPicPr>
          <p:cNvPr id="69640" name="Picture 1031" descr="Director's Flowchart"/>
          <p:cNvPicPr>
            <a:picLocks noChangeAspect="1" noChangeArrowheads="1"/>
          </p:cNvPicPr>
          <p:nvPr/>
        </p:nvPicPr>
        <p:blipFill>
          <a:blip r:embed="rId3"/>
          <a:srcRect/>
          <a:stretch>
            <a:fillRect/>
          </a:stretch>
        </p:blipFill>
        <p:spPr bwMode="auto">
          <a:xfrm>
            <a:off x="0" y="900060"/>
            <a:ext cx="9143999" cy="59436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4"/>
          <p:cNvSpPr>
            <a:spLocks noChangeArrowheads="1"/>
          </p:cNvSpPr>
          <p:nvPr/>
        </p:nvSpPr>
        <p:spPr bwMode="auto">
          <a:xfrm>
            <a:off x="304800" y="40984"/>
            <a:ext cx="8610600" cy="1717393"/>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800" i="1" dirty="0">
                <a:solidFill>
                  <a:srgbClr val="FFFF00"/>
                </a:solidFill>
                <a:effectLst>
                  <a:outerShdw blurRad="50800" dist="38100" dir="2700000">
                    <a:srgbClr val="000000">
                      <a:alpha val="43000"/>
                    </a:srgbClr>
                  </a:outerShdw>
                </a:effectLst>
                <a:latin typeface="Times New Roman"/>
                <a:cs typeface="Times New Roman"/>
              </a:rPr>
              <a:t>Create A Special Place!</a:t>
            </a:r>
          </a:p>
          <a:p>
            <a:pPr algn="ctr" eaLnBrk="1" hangingPunct="1">
              <a:spcBef>
                <a:spcPct val="20000"/>
              </a:spcBef>
              <a:buClr>
                <a:srgbClr val="FFCC00"/>
              </a:buClr>
              <a:buFont typeface="Wingdings" pitchFamily="-104" charset="2"/>
              <a:buNone/>
            </a:pPr>
            <a:r>
              <a:rPr lang="en-US" sz="4800" i="1" dirty="0">
                <a:solidFill>
                  <a:srgbClr val="FFFF00"/>
                </a:solidFill>
                <a:effectLst>
                  <a:outerShdw blurRad="50800" dist="38100" dir="2700000">
                    <a:srgbClr val="000000">
                      <a:alpha val="43000"/>
                    </a:srgbClr>
                  </a:outerShdw>
                </a:effectLst>
                <a:latin typeface="Times New Roman"/>
                <a:cs typeface="Times New Roman"/>
              </a:rPr>
              <a:t>Your Principal Will Love You!</a:t>
            </a:r>
            <a:endParaRPr lang="en-US" sz="4400" i="1" dirty="0">
              <a:solidFill>
                <a:srgbClr val="FFFF00"/>
              </a:solidFill>
              <a:effectLst>
                <a:outerShdw blurRad="50800" dist="38100" dir="2700000">
                  <a:srgbClr val="000000">
                    <a:alpha val="43000"/>
                  </a:srgbClr>
                </a:outerShdw>
              </a:effectLst>
              <a:latin typeface="Times New Roman"/>
              <a:cs typeface="Times New Roman"/>
            </a:endParaRPr>
          </a:p>
        </p:txBody>
      </p:sp>
      <p:sp>
        <p:nvSpPr>
          <p:cNvPr id="69638"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69639" name="Rectangle 6"/>
          <p:cNvSpPr>
            <a:spLocks noChangeArrowheads="1"/>
          </p:cNvSpPr>
          <p:nvPr/>
        </p:nvSpPr>
        <p:spPr bwMode="auto">
          <a:xfrm>
            <a:off x="228600" y="1752600"/>
            <a:ext cx="8686800" cy="1223963"/>
          </a:xfrm>
          <a:prstGeom prst="rect">
            <a:avLst/>
          </a:prstGeom>
          <a:noFill/>
          <a:ln w="9525">
            <a:noFill/>
            <a:miter lim="800000"/>
            <a:headEnd/>
            <a:tailEnd/>
          </a:ln>
        </p:spPr>
        <p:txBody>
          <a:bodyPr>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p:txBody>
      </p:sp>
      <p:pic>
        <p:nvPicPr>
          <p:cNvPr id="4" name="Picture 3">
            <a:extLst>
              <a:ext uri="{FF2B5EF4-FFF2-40B4-BE49-F238E27FC236}">
                <a16:creationId xmlns:a16="http://schemas.microsoft.com/office/drawing/2014/main" id="{07F1B6B0-B68D-BA43-B071-42E28ECC289E}"/>
              </a:ext>
            </a:extLst>
          </p:cNvPr>
          <p:cNvPicPr>
            <a:picLocks noChangeAspect="1"/>
          </p:cNvPicPr>
          <p:nvPr/>
        </p:nvPicPr>
        <p:blipFill>
          <a:blip r:embed="rId3"/>
          <a:stretch>
            <a:fillRect/>
          </a:stretch>
        </p:blipFill>
        <p:spPr>
          <a:xfrm>
            <a:off x="228600" y="1838328"/>
            <a:ext cx="8681675" cy="4683126"/>
          </a:xfrm>
          <a:prstGeom prst="rect">
            <a:avLst/>
          </a:prstGeom>
        </p:spPr>
      </p:pic>
    </p:spTree>
    <p:extLst>
      <p:ext uri="{BB962C8B-B14F-4D97-AF65-F5344CB8AC3E}">
        <p14:creationId xmlns:p14="http://schemas.microsoft.com/office/powerpoint/2010/main" val="2586888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4"/>
          <p:cNvSpPr>
            <a:spLocks noChangeArrowheads="1"/>
          </p:cNvSpPr>
          <p:nvPr/>
        </p:nvSpPr>
        <p:spPr bwMode="auto">
          <a:xfrm>
            <a:off x="304800" y="40984"/>
            <a:ext cx="8610600" cy="1717393"/>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800" i="1" dirty="0">
                <a:solidFill>
                  <a:srgbClr val="FFFF00"/>
                </a:solidFill>
                <a:effectLst>
                  <a:outerShdw blurRad="50800" dist="38100" dir="2700000">
                    <a:srgbClr val="000000">
                      <a:alpha val="43000"/>
                    </a:srgbClr>
                  </a:outerShdw>
                </a:effectLst>
                <a:latin typeface="Times New Roman"/>
                <a:cs typeface="Times New Roman"/>
              </a:rPr>
              <a:t>Create A Special Place!</a:t>
            </a:r>
          </a:p>
          <a:p>
            <a:pPr algn="ctr" eaLnBrk="1" hangingPunct="1">
              <a:spcBef>
                <a:spcPct val="20000"/>
              </a:spcBef>
              <a:buClr>
                <a:srgbClr val="FFCC00"/>
              </a:buClr>
              <a:buFont typeface="Wingdings" pitchFamily="-104" charset="2"/>
              <a:buNone/>
            </a:pPr>
            <a:r>
              <a:rPr lang="en-US" sz="4800" i="1" dirty="0">
                <a:solidFill>
                  <a:srgbClr val="FFFF00"/>
                </a:solidFill>
                <a:effectLst>
                  <a:outerShdw blurRad="50800" dist="38100" dir="2700000">
                    <a:srgbClr val="000000">
                      <a:alpha val="43000"/>
                    </a:srgbClr>
                  </a:outerShdw>
                </a:effectLst>
                <a:latin typeface="Times New Roman"/>
                <a:cs typeface="Times New Roman"/>
              </a:rPr>
              <a:t>Your Principal Will Love You!</a:t>
            </a:r>
            <a:endParaRPr lang="en-US" sz="4400" i="1" dirty="0">
              <a:solidFill>
                <a:srgbClr val="FFFF00"/>
              </a:solidFill>
              <a:effectLst>
                <a:outerShdw blurRad="50800" dist="38100" dir="2700000">
                  <a:srgbClr val="000000">
                    <a:alpha val="43000"/>
                  </a:srgbClr>
                </a:outerShdw>
              </a:effectLst>
              <a:latin typeface="Times New Roman"/>
              <a:cs typeface="Times New Roman"/>
            </a:endParaRPr>
          </a:p>
        </p:txBody>
      </p:sp>
      <p:sp>
        <p:nvSpPr>
          <p:cNvPr id="69638"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69639" name="Rectangle 6"/>
          <p:cNvSpPr>
            <a:spLocks noChangeArrowheads="1"/>
          </p:cNvSpPr>
          <p:nvPr/>
        </p:nvSpPr>
        <p:spPr bwMode="auto">
          <a:xfrm>
            <a:off x="228600" y="1752600"/>
            <a:ext cx="8686800" cy="1223963"/>
          </a:xfrm>
          <a:prstGeom prst="rect">
            <a:avLst/>
          </a:prstGeom>
          <a:noFill/>
          <a:ln w="9525">
            <a:noFill/>
            <a:miter lim="800000"/>
            <a:headEnd/>
            <a:tailEnd/>
          </a:ln>
        </p:spPr>
        <p:txBody>
          <a:bodyPr>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p:txBody>
      </p:sp>
      <p:pic>
        <p:nvPicPr>
          <p:cNvPr id="2" name="Slide 62 There Is A Place-Foothill HS copy.mp4">
            <a:hlinkClick r:id="" action="ppaction://media"/>
            <a:extLst>
              <a:ext uri="{FF2B5EF4-FFF2-40B4-BE49-F238E27FC236}">
                <a16:creationId xmlns:a16="http://schemas.microsoft.com/office/drawing/2014/main" id="{426B5A8C-9A72-D942-96C8-F806F1D16E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843094"/>
            <a:ext cx="8128000" cy="4572000"/>
          </a:xfrm>
          <a:prstGeom prst="rect">
            <a:avLst/>
          </a:prstGeom>
        </p:spPr>
      </p:pic>
    </p:spTree>
    <p:extLst>
      <p:ext uri="{BB962C8B-B14F-4D97-AF65-F5344CB8AC3E}">
        <p14:creationId xmlns:p14="http://schemas.microsoft.com/office/powerpoint/2010/main" val="38635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685129"/>
            <a:ext cx="9143999" cy="707886"/>
          </a:xfrm>
          <a:prstGeom prst="rect">
            <a:avLst/>
          </a:prstGeom>
          <a:noFill/>
          <a:effectLst>
            <a:outerShdw blurRad="50800" dist="38100" dir="2700000">
              <a:srgbClr val="000000">
                <a:alpha val="43000"/>
              </a:srgbClr>
            </a:outerShdw>
          </a:effectLst>
        </p:spPr>
        <p:txBody>
          <a:bodyPr wrap="square" rtlCol="0">
            <a:spAutoFit/>
          </a:bodyPr>
          <a:lstStyle/>
          <a:p>
            <a:pPr algn="ctr"/>
            <a:r>
              <a:rPr lang="en-US" sz="4000" i="1" dirty="0">
                <a:solidFill>
                  <a:srgbClr val="FFFF00"/>
                </a:solidFill>
                <a:effectLst>
                  <a:outerShdw blurRad="50800" dist="38100" dir="2700000">
                    <a:srgbClr val="000000">
                      <a:alpha val="43000"/>
                    </a:srgbClr>
                  </a:outerShdw>
                </a:effectLst>
                <a:latin typeface="Times New Roman"/>
                <a:cs typeface="Times New Roman"/>
              </a:rPr>
              <a:t>Contact Information:</a:t>
            </a:r>
          </a:p>
        </p:txBody>
      </p:sp>
      <p:sp>
        <p:nvSpPr>
          <p:cNvPr id="12" name="TextBox 11"/>
          <p:cNvSpPr txBox="1"/>
          <p:nvPr/>
        </p:nvSpPr>
        <p:spPr>
          <a:xfrm>
            <a:off x="-64712" y="2057365"/>
            <a:ext cx="9143999" cy="584775"/>
          </a:xfrm>
          <a:prstGeom prst="rect">
            <a:avLst/>
          </a:prstGeom>
          <a:noFill/>
          <a:effectLst>
            <a:outerShdw blurRad="50800" dist="38100" dir="2700000">
              <a:srgbClr val="000000">
                <a:alpha val="43000"/>
              </a:srgbClr>
            </a:outerShdw>
          </a:effectLst>
        </p:spPr>
        <p:txBody>
          <a:bodyPr wrap="square" rtlCol="0">
            <a:spAutoFit/>
          </a:bodyPr>
          <a:lstStyle/>
          <a:p>
            <a:pPr algn="ctr"/>
            <a:r>
              <a:rPr lang="en-US" sz="3200" dirty="0" err="1">
                <a:effectLst>
                  <a:outerShdw blurRad="50800" dist="38100" dir="2700000">
                    <a:srgbClr val="000000">
                      <a:alpha val="43000"/>
                    </a:srgbClr>
                  </a:outerShdw>
                </a:effectLst>
                <a:latin typeface="Times New Roman" pitchFamily="-104" charset="0"/>
              </a:rPr>
              <a:t>www.musicedconsultants.net</a:t>
            </a:r>
            <a:r>
              <a:rPr lang="en-US" sz="3200" dirty="0">
                <a:effectLst>
                  <a:outerShdw blurRad="50800" dist="38100" dir="2700000">
                    <a:srgbClr val="000000">
                      <a:alpha val="43000"/>
                    </a:srgbClr>
                  </a:outerShdw>
                </a:effectLst>
                <a:latin typeface="Times New Roman" pitchFamily="-104" charset="0"/>
              </a:rPr>
              <a:t>/conference-materials</a:t>
            </a:r>
          </a:p>
        </p:txBody>
      </p:sp>
      <p:pic>
        <p:nvPicPr>
          <p:cNvPr id="13" name="Picture 12"/>
          <p:cNvPicPr>
            <a:picLocks noChangeAspect="1" noChangeArrowheads="1"/>
          </p:cNvPicPr>
          <p:nvPr/>
        </p:nvPicPr>
        <p:blipFill>
          <a:blip r:embed="rId3"/>
          <a:srcRect/>
          <a:stretch>
            <a:fillRect/>
          </a:stretch>
        </p:blipFill>
        <p:spPr bwMode="auto">
          <a:xfrm>
            <a:off x="773082" y="2983515"/>
            <a:ext cx="1725324" cy="1280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angle 13"/>
          <p:cNvSpPr>
            <a:spLocks noChangeArrowheads="1"/>
          </p:cNvSpPr>
          <p:nvPr/>
        </p:nvSpPr>
        <p:spPr bwMode="auto">
          <a:xfrm>
            <a:off x="2474434" y="3407922"/>
            <a:ext cx="5797890" cy="646331"/>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a:r>
              <a:rPr lang="en-US" sz="3600" dirty="0">
                <a:solidFill>
                  <a:srgbClr val="FFFFFF"/>
                </a:solidFill>
                <a:effectLst>
                  <a:outerShdw blurRad="50800" dist="38100" dir="2700000">
                    <a:srgbClr val="000000">
                      <a:alpha val="43000"/>
                    </a:srgbClr>
                  </a:outerShdw>
                </a:effectLst>
                <a:latin typeface="Times New Roman" pitchFamily="-104" charset="0"/>
              </a:rPr>
              <a:t>@</a:t>
            </a:r>
            <a:r>
              <a:rPr lang="en-US" sz="3600" dirty="0" err="1">
                <a:solidFill>
                  <a:srgbClr val="FFFFFF"/>
                </a:solidFill>
                <a:effectLst>
                  <a:outerShdw blurRad="50800" dist="38100" dir="2700000">
                    <a:srgbClr val="000000">
                      <a:alpha val="43000"/>
                    </a:srgbClr>
                  </a:outerShdw>
                </a:effectLst>
                <a:latin typeface="Times New Roman" pitchFamily="-104" charset="0"/>
              </a:rPr>
              <a:t>MusicEdConsult</a:t>
            </a:r>
            <a:r>
              <a:rPr lang="en-US" sz="3600" dirty="0">
                <a:solidFill>
                  <a:srgbClr val="FFFFFF"/>
                </a:solidFill>
                <a:effectLst>
                  <a:outerShdw blurRad="50800" dist="38100" dir="2700000">
                    <a:srgbClr val="000000">
                      <a:alpha val="43000"/>
                    </a:srgbClr>
                  </a:outerShdw>
                </a:effectLst>
                <a:latin typeface="Times New Roman" pitchFamily="-104" charset="0"/>
              </a:rPr>
              <a:t> on Twitter</a:t>
            </a:r>
          </a:p>
        </p:txBody>
      </p:sp>
      <p:sp>
        <p:nvSpPr>
          <p:cNvPr id="15" name="Rectangle 14"/>
          <p:cNvSpPr>
            <a:spLocks noChangeArrowheads="1"/>
          </p:cNvSpPr>
          <p:nvPr/>
        </p:nvSpPr>
        <p:spPr bwMode="auto">
          <a:xfrm>
            <a:off x="-165659" y="-31111"/>
            <a:ext cx="9345895" cy="923330"/>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5400" i="1" dirty="0">
                <a:solidFill>
                  <a:srgbClr val="FFFF00"/>
                </a:solidFill>
                <a:effectLst>
                  <a:outerShdw blurRad="50800" dist="38100" dir="2700000">
                    <a:srgbClr val="000000">
                      <a:alpha val="43000"/>
                    </a:srgbClr>
                  </a:outerShdw>
                </a:effectLst>
                <a:latin typeface="Times New Roman" pitchFamily="-104" charset="0"/>
              </a:rPr>
              <a:t>Thank You! </a:t>
            </a:r>
          </a:p>
        </p:txBody>
      </p:sp>
      <p:sp>
        <p:nvSpPr>
          <p:cNvPr id="9" name="TextBox 8"/>
          <p:cNvSpPr txBox="1"/>
          <p:nvPr/>
        </p:nvSpPr>
        <p:spPr>
          <a:xfrm>
            <a:off x="2397950" y="2769717"/>
            <a:ext cx="6503906" cy="646331"/>
          </a:xfrm>
          <a:prstGeom prst="rect">
            <a:avLst/>
          </a:prstGeom>
          <a:noFill/>
          <a:effectLst>
            <a:outerShdw blurRad="50800" dist="38100" dir="2700000">
              <a:srgbClr val="000000">
                <a:alpha val="43000"/>
              </a:srgbClr>
            </a:outerShdw>
          </a:effectLst>
        </p:spPr>
        <p:txBody>
          <a:bodyPr wrap="square" rtlCol="0">
            <a:spAutoFit/>
          </a:bodyPr>
          <a:lstStyle/>
          <a:p>
            <a:pPr algn="ctr"/>
            <a:r>
              <a:rPr lang="en-US" sz="3600" dirty="0" err="1">
                <a:effectLst>
                  <a:outerShdw blurRad="50800" dist="38100" dir="2700000">
                    <a:srgbClr val="000000">
                      <a:alpha val="43000"/>
                    </a:srgbClr>
                  </a:outerShdw>
                </a:effectLst>
                <a:latin typeface="Times New Roman" pitchFamily="-104" charset="0"/>
              </a:rPr>
              <a:t>marcia@musicedconsultants.net</a:t>
            </a:r>
            <a:endParaRPr lang="en-US" sz="3600" dirty="0">
              <a:effectLst>
                <a:outerShdw blurRad="50800" dist="38100" dir="2700000">
                  <a:srgbClr val="000000">
                    <a:alpha val="43000"/>
                  </a:srgbClr>
                </a:outerShdw>
              </a:effectLst>
              <a:latin typeface="Times New Roman" pitchFamily="-104" charset="0"/>
            </a:endParaRPr>
          </a:p>
        </p:txBody>
      </p:sp>
      <p:sp>
        <p:nvSpPr>
          <p:cNvPr id="10" name="TextBox 9"/>
          <p:cNvSpPr txBox="1"/>
          <p:nvPr/>
        </p:nvSpPr>
        <p:spPr>
          <a:xfrm>
            <a:off x="-29508" y="1373316"/>
            <a:ext cx="9180235" cy="707886"/>
          </a:xfrm>
          <a:prstGeom prst="rect">
            <a:avLst/>
          </a:prstGeom>
          <a:noFill/>
          <a:effectLst>
            <a:outerShdw blurRad="50800" dist="38100" dir="2700000">
              <a:srgbClr val="000000">
                <a:alpha val="43000"/>
              </a:srgbClr>
            </a:outerShdw>
          </a:effectLst>
        </p:spPr>
        <p:txBody>
          <a:bodyPr wrap="square" rtlCol="0">
            <a:spAutoFit/>
          </a:bodyPr>
          <a:lstStyle/>
          <a:p>
            <a:pPr algn="ctr"/>
            <a:r>
              <a:rPr lang="en-US" sz="4000" i="1" dirty="0">
                <a:effectLst>
                  <a:outerShdw blurRad="50800" dist="38100" dir="2700000">
                    <a:srgbClr val="000000">
                      <a:alpha val="43000"/>
                    </a:srgbClr>
                  </a:outerShdw>
                </a:effectLst>
                <a:latin typeface="Times New Roman"/>
                <a:cs typeface="Times New Roman"/>
              </a:rPr>
              <a:t>Posted:</a:t>
            </a:r>
          </a:p>
        </p:txBody>
      </p:sp>
      <p:pic>
        <p:nvPicPr>
          <p:cNvPr id="16" name="Picture 15" descr="1LOU9947final 8x10@240.jpg"/>
          <p:cNvPicPr>
            <a:picLocks noChangeAspect="1"/>
          </p:cNvPicPr>
          <p:nvPr/>
        </p:nvPicPr>
        <p:blipFill>
          <a:blip r:embed="rId4"/>
          <a:stretch>
            <a:fillRect/>
          </a:stretch>
        </p:blipFill>
        <p:spPr>
          <a:xfrm>
            <a:off x="3810739" y="4093241"/>
            <a:ext cx="1839164" cy="2298954"/>
          </a:xfrm>
          <a:prstGeom prst="rect">
            <a:avLst/>
          </a:prstGeom>
          <a:ln>
            <a:noFill/>
          </a:ln>
          <a:effectLst>
            <a:reflection stA="50000" endPos="75000" dist="12700" dir="5400000" sy="-100000" algn="bl" rotWithShape="0"/>
            <a:softEdge rad="112500"/>
          </a:effectLst>
        </p:spPr>
      </p:pic>
      <p:sp>
        <p:nvSpPr>
          <p:cNvPr id="2" name="Date Placeholder 1">
            <a:extLst>
              <a:ext uri="{FF2B5EF4-FFF2-40B4-BE49-F238E27FC236}">
                <a16:creationId xmlns:a16="http://schemas.microsoft.com/office/drawing/2014/main" id="{52783FBA-8767-5D48-856C-2521DDEED6CD}"/>
              </a:ext>
            </a:extLst>
          </p:cNvPr>
          <p:cNvSpPr>
            <a:spLocks noGrp="1"/>
          </p:cNvSpPr>
          <p:nvPr>
            <p:ph type="dt" sz="half" idx="10"/>
          </p:nvPr>
        </p:nvSpPr>
        <p:spPr/>
        <p:txBody>
          <a:bodyPr/>
          <a:lstStyle/>
          <a:p>
            <a:pPr>
              <a:defRPr/>
            </a:pPr>
            <a:endParaRPr lang="en-US"/>
          </a:p>
        </p:txBody>
      </p:sp>
      <p:sp>
        <p:nvSpPr>
          <p:cNvPr id="3" name="Slide Number Placeholder 2">
            <a:extLst>
              <a:ext uri="{FF2B5EF4-FFF2-40B4-BE49-F238E27FC236}">
                <a16:creationId xmlns:a16="http://schemas.microsoft.com/office/drawing/2014/main" id="{5DBE1C67-9049-E549-98D2-EE010B10E018}"/>
              </a:ext>
            </a:extLst>
          </p:cNvPr>
          <p:cNvSpPr>
            <a:spLocks noGrp="1"/>
          </p:cNvSpPr>
          <p:nvPr>
            <p:ph type="sldNum" sz="quarter" idx="12"/>
          </p:nvPr>
        </p:nvSpPr>
        <p:spPr/>
        <p:txBody>
          <a:bodyPr/>
          <a:lstStyle/>
          <a:p>
            <a:pPr>
              <a:defRPr/>
            </a:pPr>
            <a:fld id="{DA271119-4CAC-3044-A16C-8239F3A9BC25}" type="slidenum">
              <a:rPr lang="en-US" smtClean="0"/>
              <a:pPr>
                <a:defRPr/>
              </a:pPr>
              <a:t>64</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26630" name="Rectangle 3"/>
          <p:cNvSpPr>
            <a:spLocks noChangeArrowheads="1"/>
          </p:cNvSpPr>
          <p:nvPr/>
        </p:nvSpPr>
        <p:spPr bwMode="auto">
          <a:xfrm>
            <a:off x="4537075" y="385445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26632" name="Rectangle 5"/>
          <p:cNvSpPr>
            <a:spLocks noChangeArrowheads="1"/>
          </p:cNvSpPr>
          <p:nvPr/>
        </p:nvSpPr>
        <p:spPr bwMode="auto">
          <a:xfrm>
            <a:off x="193675" y="65782"/>
            <a:ext cx="8686800" cy="1200329"/>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marL="457200" indent="-457200"/>
            <a:r>
              <a:rPr lang="en-US" sz="3600" i="1" dirty="0">
                <a:solidFill>
                  <a:srgbClr val="FFFF00"/>
                </a:solidFill>
                <a:latin typeface="Times New Roman"/>
                <a:cs typeface="Times New Roman"/>
              </a:rPr>
              <a:t>2. To </a:t>
            </a:r>
            <a:r>
              <a:rPr lang="en-US" sz="3600" i="1" u="sng" dirty="0">
                <a:latin typeface="Times New Roman"/>
                <a:cs typeface="Times New Roman"/>
              </a:rPr>
              <a:t>improve</a:t>
            </a:r>
            <a:r>
              <a:rPr lang="en-US" sz="3600" i="1" dirty="0">
                <a:solidFill>
                  <a:srgbClr val="FFFF00"/>
                </a:solidFill>
                <a:latin typeface="Times New Roman"/>
                <a:cs typeface="Times New Roman"/>
              </a:rPr>
              <a:t> </a:t>
            </a:r>
            <a:r>
              <a:rPr lang="en-US" sz="3600" i="1" dirty="0">
                <a:latin typeface="Times New Roman"/>
                <a:cs typeface="Times New Roman"/>
              </a:rPr>
              <a:t>the music program</a:t>
            </a:r>
            <a:r>
              <a:rPr lang="en-US" sz="3600" i="1" dirty="0">
                <a:solidFill>
                  <a:srgbClr val="FFFF00"/>
                </a:solidFill>
                <a:latin typeface="Times New Roman"/>
                <a:cs typeface="Times New Roman"/>
              </a:rPr>
              <a:t>, I would ask my music teachers to. . .(cont.)</a:t>
            </a:r>
            <a:endParaRPr lang="en-US" sz="3600" dirty="0">
              <a:latin typeface="Times New Roman"/>
              <a:cs typeface="Times New Roman"/>
            </a:endParaRPr>
          </a:p>
        </p:txBody>
      </p:sp>
      <p:pic>
        <p:nvPicPr>
          <p:cNvPr id="26633" name="Picture 13" descr="Picture 3"/>
          <p:cNvPicPr>
            <a:picLocks noChangeAspect="1" noChangeArrowheads="1"/>
          </p:cNvPicPr>
          <p:nvPr/>
        </p:nvPicPr>
        <p:blipFill>
          <a:blip r:embed="rId3"/>
          <a:srcRect/>
          <a:stretch>
            <a:fillRect/>
          </a:stretch>
        </p:blipFill>
        <p:spPr bwMode="auto">
          <a:xfrm>
            <a:off x="311715" y="1381060"/>
            <a:ext cx="2414077" cy="3446463"/>
          </a:xfrm>
          <a:prstGeom prst="rect">
            <a:avLst/>
          </a:prstGeom>
          <a:ln>
            <a:noFill/>
          </a:ln>
          <a:effectLst>
            <a:outerShdw blurRad="50800" dist="38100" dir="2700000">
              <a:srgbClr val="000000">
                <a:alpha val="43000"/>
              </a:srgbClr>
            </a:outerShdw>
            <a:reflection stA="50000" endPos="75000" dist="12700" dir="5400000" sy="-100000" algn="bl" rotWithShape="0"/>
            <a:softEdge rad="112500"/>
          </a:effectLst>
        </p:spPr>
      </p:pic>
      <p:sp>
        <p:nvSpPr>
          <p:cNvPr id="9" name="TextBox 8"/>
          <p:cNvSpPr txBox="1"/>
          <p:nvPr/>
        </p:nvSpPr>
        <p:spPr>
          <a:xfrm>
            <a:off x="2339610" y="1632138"/>
            <a:ext cx="6846145" cy="4524315"/>
          </a:xfrm>
          <a:prstGeom prst="rect">
            <a:avLst/>
          </a:prstGeom>
          <a:noFill/>
        </p:spPr>
        <p:txBody>
          <a:bodyPr wrap="none" rtlCol="0">
            <a:spAutoFit/>
          </a:bodyPr>
          <a:lstStyle/>
          <a:p>
            <a:pPr marL="457200" indent="-457200"/>
            <a:r>
              <a:rPr lang="en-US" sz="3200" dirty="0">
                <a:effectLst>
                  <a:outerShdw blurRad="50800" dist="38100" dir="2700000">
                    <a:srgbClr val="000000">
                      <a:alpha val="43000"/>
                    </a:srgbClr>
                  </a:outerShdw>
                </a:effectLst>
                <a:latin typeface="Times New Roman"/>
                <a:cs typeface="Times New Roman"/>
              </a:rPr>
              <a:t>	Help Administrators to Help Them </a:t>
            </a:r>
          </a:p>
          <a:p>
            <a:pPr marL="457200" indent="-457200"/>
            <a:r>
              <a:rPr lang="en-US" sz="3200" dirty="0">
                <a:effectLst>
                  <a:outerShdw blurRad="50800" dist="38100" dir="2700000">
                    <a:srgbClr val="000000">
                      <a:alpha val="43000"/>
                    </a:srgbClr>
                  </a:outerShdw>
                </a:effectLst>
                <a:latin typeface="Times New Roman"/>
                <a:cs typeface="Times New Roman"/>
              </a:rPr>
              <a:t>		(</a:t>
            </a:r>
            <a:r>
              <a:rPr lang="en-US" sz="3200" dirty="0" err="1">
                <a:effectLst>
                  <a:outerShdw blurRad="50800" dist="38100" dir="2700000">
                    <a:srgbClr val="000000">
                      <a:alpha val="43000"/>
                    </a:srgbClr>
                  </a:outerShdw>
                </a:effectLst>
                <a:latin typeface="Times New Roman"/>
                <a:cs typeface="Times New Roman"/>
              </a:rPr>
              <a:t>esp</a:t>
            </a:r>
            <a:r>
              <a:rPr lang="en-US" sz="3200" dirty="0">
                <a:effectLst>
                  <a:outerShdw blurRad="50800" dist="38100" dir="2700000">
                    <a:srgbClr val="000000">
                      <a:alpha val="43000"/>
                    </a:srgbClr>
                  </a:outerShdw>
                </a:effectLst>
                <a:latin typeface="Times New Roman"/>
                <a:cs typeface="Times New Roman"/>
              </a:rPr>
              <a:t>: Class Sizes and </a:t>
            </a:r>
          </a:p>
          <a:p>
            <a:pPr marL="457200" indent="-457200"/>
            <a:r>
              <a:rPr lang="en-US" sz="3200" dirty="0">
                <a:effectLst>
                  <a:outerShdw blurRad="50800" dist="38100" dir="2700000">
                    <a:srgbClr val="000000">
                      <a:alpha val="43000"/>
                    </a:srgbClr>
                  </a:outerShdw>
                </a:effectLst>
                <a:latin typeface="Times New Roman"/>
                <a:cs typeface="Times New Roman"/>
              </a:rPr>
              <a:t>	             Program Building)</a:t>
            </a:r>
          </a:p>
          <a:p>
            <a:pPr marL="457200" indent="-457200"/>
            <a:r>
              <a:rPr lang="en-US" sz="3200" dirty="0">
                <a:effectLst>
                  <a:outerShdw blurRad="50800" dist="38100" dir="2700000">
                    <a:srgbClr val="000000">
                      <a:alpha val="43000"/>
                    </a:srgbClr>
                  </a:outerShdw>
                </a:effectLst>
                <a:latin typeface="Times New Roman"/>
                <a:cs typeface="Times New Roman"/>
              </a:rPr>
              <a:t>	Extend Learning Into the Community</a:t>
            </a:r>
          </a:p>
          <a:p>
            <a:pPr marL="457200" indent="-457200"/>
            <a:r>
              <a:rPr lang="en-US" sz="3200" dirty="0">
                <a:effectLst>
                  <a:outerShdw blurRad="50800" dist="38100" dir="2700000">
                    <a:srgbClr val="000000">
                      <a:alpha val="43000"/>
                    </a:srgbClr>
                  </a:outerShdw>
                </a:effectLst>
                <a:latin typeface="Times New Roman"/>
                <a:cs typeface="Times New Roman"/>
              </a:rPr>
              <a:t>	Develop More Partnerships</a:t>
            </a:r>
          </a:p>
          <a:p>
            <a:pPr marL="457200" indent="-457200"/>
            <a:r>
              <a:rPr lang="en-US" sz="3200" dirty="0">
                <a:effectLst>
                  <a:outerShdw blurRad="50800" dist="38100" dir="2700000">
                    <a:srgbClr val="000000">
                      <a:alpha val="43000"/>
                    </a:srgbClr>
                  </a:outerShdw>
                </a:effectLst>
                <a:latin typeface="Times New Roman"/>
                <a:cs typeface="Times New Roman"/>
              </a:rPr>
              <a:t>	Incorporate School-wide Objectives</a:t>
            </a:r>
          </a:p>
          <a:p>
            <a:pPr marL="457200" indent="-457200"/>
            <a:r>
              <a:rPr lang="en-US" sz="3200" dirty="0">
                <a:effectLst>
                  <a:outerShdw blurRad="50800" dist="38100" dir="2700000">
                    <a:srgbClr val="000000">
                      <a:alpha val="43000"/>
                    </a:srgbClr>
                  </a:outerShdw>
                </a:effectLst>
                <a:latin typeface="Times New Roman"/>
                <a:cs typeface="Times New Roman"/>
              </a:rPr>
              <a:t>	Assess Their Own Programs More</a:t>
            </a:r>
          </a:p>
          <a:p>
            <a:pPr marL="457200" indent="-457200"/>
            <a:r>
              <a:rPr lang="en-US" sz="3200" dirty="0">
                <a:effectLst>
                  <a:outerShdw blurRad="50800" dist="38100" dir="2700000">
                    <a:srgbClr val="000000">
                      <a:alpha val="43000"/>
                    </a:srgbClr>
                  </a:outerShdw>
                </a:effectLst>
                <a:latin typeface="Times New Roman"/>
                <a:cs typeface="Times New Roman"/>
              </a:rPr>
              <a:t>		Often </a:t>
            </a:r>
          </a:p>
          <a:p>
            <a:endParaRPr lang="en-US" sz="3200" dirty="0">
              <a:effectLst>
                <a:outerShdw blurRad="50800" dist="38100" dir="2700000">
                  <a:srgbClr val="000000">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28678" name="Rectangle 3"/>
          <p:cNvSpPr>
            <a:spLocks noChangeArrowheads="1"/>
          </p:cNvSpPr>
          <p:nvPr/>
        </p:nvSpPr>
        <p:spPr bwMode="auto">
          <a:xfrm>
            <a:off x="4537075" y="385445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28680" name="Rectangle 5"/>
          <p:cNvSpPr>
            <a:spLocks noChangeArrowheads="1"/>
          </p:cNvSpPr>
          <p:nvPr/>
        </p:nvSpPr>
        <p:spPr bwMode="auto">
          <a:xfrm>
            <a:off x="269875" y="223308"/>
            <a:ext cx="8534400" cy="1200329"/>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marL="457200" indent="-457200"/>
            <a:r>
              <a:rPr lang="en-US" sz="3600" i="1" dirty="0">
                <a:solidFill>
                  <a:srgbClr val="FFFF00"/>
                </a:solidFill>
                <a:latin typeface="Times New Roman"/>
                <a:cs typeface="Times New Roman"/>
              </a:rPr>
              <a:t>3.  </a:t>
            </a:r>
            <a:r>
              <a:rPr lang="en-US" sz="3600" i="1" u="sng" dirty="0">
                <a:solidFill>
                  <a:srgbClr val="FFFF00"/>
                </a:solidFill>
                <a:latin typeface="Times New Roman"/>
                <a:cs typeface="Times New Roman"/>
              </a:rPr>
              <a:t>What troubles me most</a:t>
            </a:r>
            <a:r>
              <a:rPr lang="en-US" sz="3600" i="1" dirty="0">
                <a:solidFill>
                  <a:srgbClr val="FFFF00"/>
                </a:solidFill>
                <a:latin typeface="Times New Roman"/>
                <a:cs typeface="Times New Roman"/>
              </a:rPr>
              <a:t> </a:t>
            </a:r>
            <a:r>
              <a:rPr lang="en-US" sz="3600" i="1" dirty="0">
                <a:latin typeface="Times New Roman"/>
                <a:cs typeface="Times New Roman"/>
              </a:rPr>
              <a:t>is that he/she is not. . .</a:t>
            </a:r>
            <a:r>
              <a:rPr lang="en-US" sz="3600" dirty="0">
                <a:latin typeface="Times New Roman"/>
                <a:cs typeface="Times New Roman"/>
              </a:rPr>
              <a:t>		</a:t>
            </a:r>
          </a:p>
        </p:txBody>
      </p:sp>
      <p:pic>
        <p:nvPicPr>
          <p:cNvPr id="28681" name="Picture 6" descr="DownloadedFile"/>
          <p:cNvPicPr>
            <a:picLocks noChangeAspect="1" noChangeArrowheads="1"/>
          </p:cNvPicPr>
          <p:nvPr/>
        </p:nvPicPr>
        <p:blipFill>
          <a:blip r:embed="rId3"/>
          <a:srcRect/>
          <a:stretch>
            <a:fillRect/>
          </a:stretch>
        </p:blipFill>
        <p:spPr bwMode="auto">
          <a:xfrm>
            <a:off x="5876038" y="1332431"/>
            <a:ext cx="2970102" cy="3941109"/>
          </a:xfrm>
          <a:prstGeom prst="rect">
            <a:avLst/>
          </a:prstGeom>
          <a:ln>
            <a:noFill/>
          </a:ln>
          <a:effectLst>
            <a:outerShdw blurRad="50800" dist="38100" dir="2700000">
              <a:srgbClr val="000000">
                <a:alpha val="43000"/>
              </a:srgbClr>
            </a:outerShdw>
            <a:reflection stA="50000" endPos="75000" dist="12700" dir="5400000" sy="-100000" algn="bl" rotWithShape="0"/>
            <a:softEdge rad="112500"/>
          </a:effectLst>
        </p:spPr>
      </p:pic>
      <p:sp>
        <p:nvSpPr>
          <p:cNvPr id="9" name="TextBox 8"/>
          <p:cNvSpPr txBox="1"/>
          <p:nvPr/>
        </p:nvSpPr>
        <p:spPr>
          <a:xfrm>
            <a:off x="562818" y="1403674"/>
            <a:ext cx="1917111"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Passionate</a:t>
            </a:r>
          </a:p>
        </p:txBody>
      </p:sp>
      <p:sp>
        <p:nvSpPr>
          <p:cNvPr id="10" name="TextBox 9"/>
          <p:cNvSpPr txBox="1"/>
          <p:nvPr/>
        </p:nvSpPr>
        <p:spPr>
          <a:xfrm>
            <a:off x="548387" y="1854744"/>
            <a:ext cx="5519460"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Considerate of the “Big Picture”</a:t>
            </a:r>
          </a:p>
        </p:txBody>
      </p:sp>
      <p:sp>
        <p:nvSpPr>
          <p:cNvPr id="11" name="TextBox 10"/>
          <p:cNvSpPr txBox="1"/>
          <p:nvPr/>
        </p:nvSpPr>
        <p:spPr>
          <a:xfrm>
            <a:off x="548387" y="2291384"/>
            <a:ext cx="2805977"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Communicative</a:t>
            </a:r>
          </a:p>
        </p:txBody>
      </p:sp>
      <p:sp>
        <p:nvSpPr>
          <p:cNvPr id="12" name="TextBox 11"/>
          <p:cNvSpPr txBox="1"/>
          <p:nvPr/>
        </p:nvSpPr>
        <p:spPr>
          <a:xfrm>
            <a:off x="548387" y="2718210"/>
            <a:ext cx="3478436"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Demanding Enough</a:t>
            </a:r>
          </a:p>
        </p:txBody>
      </p:sp>
      <p:sp>
        <p:nvSpPr>
          <p:cNvPr id="13" name="TextBox 12"/>
          <p:cNvSpPr txBox="1"/>
          <p:nvPr/>
        </p:nvSpPr>
        <p:spPr>
          <a:xfrm>
            <a:off x="570352" y="3171765"/>
            <a:ext cx="5170406"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Managing the Classroom Well</a:t>
            </a:r>
          </a:p>
        </p:txBody>
      </p:sp>
      <p:sp>
        <p:nvSpPr>
          <p:cNvPr id="14" name="TextBox 13"/>
          <p:cNvSpPr txBox="1"/>
          <p:nvPr/>
        </p:nvSpPr>
        <p:spPr>
          <a:xfrm>
            <a:off x="570352" y="3622835"/>
            <a:ext cx="4837983"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Lesson-planning Effectively</a:t>
            </a:r>
          </a:p>
        </p:txBody>
      </p:sp>
      <p:sp>
        <p:nvSpPr>
          <p:cNvPr id="15" name="TextBox 14"/>
          <p:cNvSpPr txBox="1"/>
          <p:nvPr/>
        </p:nvSpPr>
        <p:spPr>
          <a:xfrm>
            <a:off x="584783" y="4073905"/>
            <a:ext cx="2691161"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Even-tempered</a:t>
            </a:r>
          </a:p>
        </p:txBody>
      </p:sp>
      <p:sp>
        <p:nvSpPr>
          <p:cNvPr id="16" name="TextBox 15"/>
          <p:cNvSpPr txBox="1"/>
          <p:nvPr/>
        </p:nvSpPr>
        <p:spPr>
          <a:xfrm>
            <a:off x="584783" y="4510545"/>
            <a:ext cx="2610009"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A Team Player</a:t>
            </a:r>
          </a:p>
        </p:txBody>
      </p:sp>
      <p:sp>
        <p:nvSpPr>
          <p:cNvPr id="17" name="TextBox 16"/>
          <p:cNvSpPr txBox="1"/>
          <p:nvPr/>
        </p:nvSpPr>
        <p:spPr>
          <a:xfrm>
            <a:off x="575388" y="4953303"/>
            <a:ext cx="1890261"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Times New Roman"/>
                <a:cs typeface="Times New Roman"/>
              </a:rPr>
              <a:t>Organized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30726" name="Rectangle 3"/>
          <p:cNvSpPr>
            <a:spLocks noChangeArrowheads="1"/>
          </p:cNvSpPr>
          <p:nvPr/>
        </p:nvSpPr>
        <p:spPr bwMode="auto">
          <a:xfrm>
            <a:off x="4537075" y="385445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30727" name="Rectangle 4"/>
          <p:cNvSpPr>
            <a:spLocks noChangeArrowheads="1"/>
          </p:cNvSpPr>
          <p:nvPr/>
        </p:nvSpPr>
        <p:spPr bwMode="auto">
          <a:xfrm>
            <a:off x="457200" y="69785"/>
            <a:ext cx="8229600" cy="1200329"/>
          </a:xfrm>
          <a:prstGeom prst="rect">
            <a:avLst/>
          </a:prstGeom>
          <a:noFill/>
          <a:ln w="9525">
            <a:noFill/>
            <a:miter lim="800000"/>
            <a:headEnd/>
            <a:tailEnd/>
          </a:ln>
        </p:spPr>
        <p:txBody>
          <a:bodyPr>
            <a:prstTxWarp prst="textNoShape">
              <a:avLst/>
            </a:prstTxWarp>
            <a:spAutoFit/>
          </a:bodyPr>
          <a:lstStyle/>
          <a:p>
            <a:pPr marL="457200" indent="-457200"/>
            <a:r>
              <a:rPr lang="en-US" sz="3600" b="1" dirty="0">
                <a:solidFill>
                  <a:srgbClr val="FFFF00"/>
                </a:solidFill>
                <a:effectLst>
                  <a:outerShdw blurRad="50800" dist="38100" dir="2700000">
                    <a:srgbClr val="000000">
                      <a:alpha val="43000"/>
                    </a:srgbClr>
                  </a:outerShdw>
                </a:effectLst>
                <a:latin typeface="Times New Roman"/>
                <a:cs typeface="Times New Roman"/>
              </a:rPr>
              <a:t>What Have </a:t>
            </a:r>
            <a:r>
              <a:rPr lang="en-US" sz="3600" b="1" u="sng" dirty="0">
                <a:effectLst>
                  <a:outerShdw blurRad="50800" dist="38100" dir="2700000">
                    <a:srgbClr val="000000">
                      <a:alpha val="43000"/>
                    </a:srgbClr>
                  </a:outerShdw>
                </a:effectLst>
                <a:latin typeface="Times New Roman"/>
                <a:cs typeface="Times New Roman"/>
              </a:rPr>
              <a:t>You</a:t>
            </a:r>
            <a:r>
              <a:rPr lang="en-US" sz="3600" b="1" dirty="0">
                <a:solidFill>
                  <a:srgbClr val="FFFF00"/>
                </a:solidFill>
                <a:effectLst>
                  <a:outerShdw blurRad="50800" dist="38100" dir="2700000">
                    <a:srgbClr val="000000">
                      <a:alpha val="43000"/>
                    </a:srgbClr>
                  </a:outerShdw>
                </a:effectLst>
                <a:latin typeface="Times New Roman"/>
                <a:cs typeface="Times New Roman"/>
              </a:rPr>
              <a:t> Done to Make an Advocate Out of </a:t>
            </a:r>
            <a:r>
              <a:rPr lang="en-US" sz="3600" b="1" u="sng" dirty="0">
                <a:effectLst>
                  <a:outerShdw blurRad="50800" dist="38100" dir="2700000">
                    <a:srgbClr val="000000">
                      <a:alpha val="43000"/>
                    </a:srgbClr>
                  </a:outerShdw>
                </a:effectLst>
                <a:latin typeface="Times New Roman"/>
                <a:cs typeface="Times New Roman"/>
              </a:rPr>
              <a:t>Your</a:t>
            </a:r>
            <a:r>
              <a:rPr lang="en-US" sz="3600" b="1" dirty="0">
                <a:solidFill>
                  <a:srgbClr val="FFFF00"/>
                </a:solidFill>
                <a:effectLst>
                  <a:outerShdw blurRad="50800" dist="38100" dir="2700000">
                    <a:srgbClr val="000000">
                      <a:alpha val="43000"/>
                    </a:srgbClr>
                  </a:outerShdw>
                </a:effectLst>
                <a:latin typeface="Times New Roman"/>
                <a:cs typeface="Times New Roman"/>
              </a:rPr>
              <a:t> Principal?</a:t>
            </a:r>
            <a:endParaRPr lang="en-US" sz="3600" b="1" dirty="0">
              <a:effectLst>
                <a:outerShdw blurRad="50800" dist="38100" dir="2700000">
                  <a:srgbClr val="000000">
                    <a:alpha val="43000"/>
                  </a:srgbClr>
                </a:outerShdw>
              </a:effectLst>
              <a:latin typeface="Times New Roman"/>
              <a:cs typeface="Times New Roman"/>
            </a:endParaRPr>
          </a:p>
        </p:txBody>
      </p:sp>
      <p:sp>
        <p:nvSpPr>
          <p:cNvPr id="30728" name="Rectangle 5"/>
          <p:cNvSpPr>
            <a:spLocks noChangeArrowheads="1"/>
          </p:cNvSpPr>
          <p:nvPr/>
        </p:nvSpPr>
        <p:spPr bwMode="auto">
          <a:xfrm>
            <a:off x="0" y="1256405"/>
            <a:ext cx="9143999" cy="584776"/>
          </a:xfrm>
          <a:prstGeom prst="rect">
            <a:avLst/>
          </a:prstGeom>
          <a:noFill/>
          <a:ln w="9525">
            <a:noFill/>
            <a:miter lim="800000"/>
            <a:headEnd/>
            <a:tailEnd/>
          </a:ln>
        </p:spPr>
        <p:txBody>
          <a:bodyPr wrap="square">
            <a:prstTxWarp prst="textNoShape">
              <a:avLst/>
            </a:prstTxWarp>
            <a:spAutoFit/>
          </a:bodyPr>
          <a:lstStyle/>
          <a:p>
            <a:pPr marL="457200" indent="-457200" algn="ctr"/>
            <a:r>
              <a:rPr lang="en-US" sz="3200" dirty="0">
                <a:effectLst>
                  <a:outerShdw blurRad="50800" dist="38100" dir="2700000">
                    <a:srgbClr val="000000">
                      <a:alpha val="43000"/>
                    </a:srgbClr>
                  </a:outerShdw>
                </a:effectLst>
                <a:latin typeface="Times New Roman"/>
                <a:cs typeface="Times New Roman"/>
              </a:rPr>
              <a:t>“I </a:t>
            </a:r>
            <a:r>
              <a:rPr lang="en-US" sz="3200" b="1" u="sng" dirty="0">
                <a:effectLst>
                  <a:outerShdw blurRad="50800" dist="38100" dir="2700000">
                    <a:srgbClr val="000000">
                      <a:alpha val="43000"/>
                    </a:srgbClr>
                  </a:outerShdw>
                </a:effectLst>
                <a:latin typeface="Times New Roman"/>
                <a:cs typeface="Times New Roman"/>
              </a:rPr>
              <a:t>communicate </a:t>
            </a:r>
            <a:r>
              <a:rPr lang="en-US" sz="3200" dirty="0">
                <a:effectLst>
                  <a:outerShdw blurRad="50800" dist="38100" dir="2700000">
                    <a:srgbClr val="000000">
                      <a:alpha val="43000"/>
                    </a:srgbClr>
                  </a:outerShdw>
                </a:effectLst>
                <a:latin typeface="Times New Roman"/>
                <a:cs typeface="Times New Roman"/>
              </a:rPr>
              <a:t>and keep my principal informed.”</a:t>
            </a:r>
          </a:p>
        </p:txBody>
      </p:sp>
      <p:pic>
        <p:nvPicPr>
          <p:cNvPr id="12" name="Picture 11" descr="Screen Shot 2012-08-28 at 4.33.48 PM.png"/>
          <p:cNvPicPr>
            <a:picLocks noChangeAspect="1"/>
          </p:cNvPicPr>
          <p:nvPr/>
        </p:nvPicPr>
        <p:blipFill>
          <a:blip r:embed="rId3"/>
          <a:stretch>
            <a:fillRect/>
          </a:stretch>
        </p:blipFill>
        <p:spPr>
          <a:xfrm>
            <a:off x="158058" y="1883052"/>
            <a:ext cx="8737084" cy="4738806"/>
          </a:xfrm>
          <a:prstGeom prst="rect">
            <a:avLst/>
          </a:prstGeom>
        </p:spPr>
      </p:pic>
      <p:pic>
        <p:nvPicPr>
          <p:cNvPr id="14" name="Picture 13" descr="Screen Shot 2012-08-28 at 4.35.25 PM.png"/>
          <p:cNvPicPr>
            <a:picLocks noChangeAspect="1"/>
          </p:cNvPicPr>
          <p:nvPr/>
        </p:nvPicPr>
        <p:blipFill>
          <a:blip r:embed="rId4"/>
          <a:stretch>
            <a:fillRect/>
          </a:stretch>
        </p:blipFill>
        <p:spPr>
          <a:xfrm>
            <a:off x="168791" y="3039296"/>
            <a:ext cx="4368284" cy="1803400"/>
          </a:xfrm>
          <a:prstGeom prst="rect">
            <a:avLst/>
          </a:prstGeom>
        </p:spPr>
      </p:pic>
      <p:pic>
        <p:nvPicPr>
          <p:cNvPr id="15" name="Picture 14" descr="Screen Shot 2012-08-28 at 4.35.10 PM.png"/>
          <p:cNvPicPr>
            <a:picLocks noChangeAspect="1"/>
          </p:cNvPicPr>
          <p:nvPr/>
        </p:nvPicPr>
        <p:blipFill>
          <a:blip r:embed="rId5"/>
          <a:stretch>
            <a:fillRect/>
          </a:stretch>
        </p:blipFill>
        <p:spPr>
          <a:xfrm>
            <a:off x="168791" y="1883052"/>
            <a:ext cx="4368284" cy="1640442"/>
          </a:xfrm>
          <a:prstGeom prst="rect">
            <a:avLst/>
          </a:prstGeom>
        </p:spPr>
      </p:pic>
      <p:pic>
        <p:nvPicPr>
          <p:cNvPr id="16" name="Picture 15" descr="Screen Shot 2012-08-28 at 4.34.03 PM.png"/>
          <p:cNvPicPr>
            <a:picLocks noChangeAspect="1"/>
          </p:cNvPicPr>
          <p:nvPr/>
        </p:nvPicPr>
        <p:blipFill>
          <a:blip r:embed="rId6"/>
          <a:stretch>
            <a:fillRect/>
          </a:stretch>
        </p:blipFill>
        <p:spPr>
          <a:xfrm>
            <a:off x="244475" y="4842696"/>
            <a:ext cx="4121666" cy="1779162"/>
          </a:xfrm>
          <a:prstGeom prst="rect">
            <a:avLst/>
          </a:prstGeom>
        </p:spPr>
      </p:pic>
    </p:spTree>
  </p:cSld>
  <p:clrMapOvr>
    <a:masterClrMapping/>
  </p:clrMapOvr>
</p:sld>
</file>

<file path=ppt/theme/theme1.xml><?xml version="1.0" encoding="utf-8"?>
<a:theme xmlns:a="http://schemas.openxmlformats.org/drawingml/2006/main" name="Chute">
  <a:themeElements>
    <a:clrScheme name="Custom 1">
      <a:dk1>
        <a:srgbClr val="00808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fontScheme name="Chu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1953</TotalTime>
  <Words>1245</Words>
  <Application>Microsoft Macintosh PowerPoint</Application>
  <PresentationFormat>On-screen Show (4:3)</PresentationFormat>
  <Paragraphs>342</Paragraphs>
  <Slides>63</Slides>
  <Notes>57</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ＭＳ Ｐゴシック</vt:lpstr>
      <vt:lpstr>Arial</vt:lpstr>
      <vt:lpstr>Calibri</vt:lpstr>
      <vt:lpstr>Tahoma</vt:lpstr>
      <vt:lpstr>Times New Roman</vt:lpstr>
      <vt:lpstr>Wingdings</vt:lpstr>
      <vt:lpstr>Chute</vt:lpstr>
      <vt:lpstr>Making an Advocate Out of Your Principal: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 What Music Teachers Do</vt:lpstr>
      <vt:lpstr>PowerPoint Presentation</vt:lpstr>
      <vt:lpstr>PowerPoint Presentation</vt:lpstr>
      <vt:lpstr>PowerPoint Presentation</vt:lpstr>
      <vt:lpstr>Ideas to Teach So That  Students Can Go On Without Us!</vt:lpstr>
      <vt:lpstr>Go On and DO Music Without Us! Cleveland Hgts HS Gospel Choir</vt:lpstr>
      <vt:lpstr>Go On and DO Music Without Us! Cleveland Hgts HS Gospel Choir</vt:lpstr>
      <vt:lpstr>Tucson High School Steel Drum Ensemble</vt:lpstr>
      <vt:lpstr>Tucson High School Steel Drum Ensemble</vt:lpstr>
      <vt:lpstr>Pablo Casals  Each second we live is a new and unique moment in the universe, a moment that never was before and will never be again.   And what do we teach our children in school?  We teach them that two and two make four and that Paris is the capital of France.   We should also teach them who they 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Music Education Consultants, Inc.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an Advocate  Out of Your Principal;</dc:title>
  <dc:creator>Marcia Neel</dc:creator>
  <cp:lastModifiedBy>Marcia Neel</cp:lastModifiedBy>
  <cp:revision>754</cp:revision>
  <dcterms:created xsi:type="dcterms:W3CDTF">2019-02-02T00:51:31Z</dcterms:created>
  <dcterms:modified xsi:type="dcterms:W3CDTF">2019-02-02T02:11:53Z</dcterms:modified>
</cp:coreProperties>
</file>