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9" r:id="rId1"/>
  </p:sldMasterIdLst>
  <p:notesMasterIdLst>
    <p:notesMasterId r:id="rId11"/>
  </p:notesMasterIdLst>
  <p:handoutMasterIdLst>
    <p:handoutMasterId r:id="rId12"/>
  </p:handoutMasterIdLst>
  <p:sldIdLst>
    <p:sldId id="582" r:id="rId2"/>
    <p:sldId id="595" r:id="rId3"/>
    <p:sldId id="581" r:id="rId4"/>
    <p:sldId id="578" r:id="rId5"/>
    <p:sldId id="580" r:id="rId6"/>
    <p:sldId id="593" r:id="rId7"/>
    <p:sldId id="596" r:id="rId8"/>
    <p:sldId id="591" r:id="rId9"/>
    <p:sldId id="594" r:id="rId10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80"/>
    <a:srgbClr val="CCFF66"/>
    <a:srgbClr val="FFCC66"/>
    <a:srgbClr val="FFDC77"/>
    <a:srgbClr val="006901"/>
    <a:srgbClr val="007701"/>
    <a:srgbClr val="003F00"/>
    <a:srgbClr val="C30101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1215" autoAdjust="0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520" y="-104"/>
      </p:cViewPr>
      <p:guideLst>
        <p:guide orient="horz" pos="2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D8740342-88AF-394B-B732-DDB4ACA69DEA}" type="datetime1">
              <a:rPr lang="en-US"/>
              <a:pPr>
                <a:defRPr/>
              </a:pPr>
              <a:t>2/23/18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CCD0701C-8767-7748-BB28-F52BB2FD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r>
              <a:rPr lang="en-US"/>
              <a:t>www.musiceducationconsultants.net/mmea2010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B75A0A98-2420-AA46-97BE-521E26A34E3C}" type="datetime1">
              <a:rPr lang="en-US"/>
              <a:pPr>
                <a:defRPr/>
              </a:pPr>
              <a:t>2/23/18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1050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</a:defRPr>
            </a:lvl1pPr>
          </a:lstStyle>
          <a:p>
            <a:pPr>
              <a:defRPr/>
            </a:pPr>
            <a:fld id="{B39AECCE-B0FE-4E46-839A-6B1EA38F7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69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1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Parents, what one word would you use to describe your reaction to today's performance?
https://www.polleverywhere.com/free_text_polls/6R1FuKsPv4YxtMe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4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5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" charset="0"/>
              </a:rPr>
              <a:t>www.musiceducationconsultants.net/mmea2010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BE309-5900-684B-BE6C-FAAED50F57E5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8975"/>
            <a:ext cx="458787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Parents, now that you have seen your child perform, are you more likely to encourage your child to stick with music?
https://www.polleverywhere.com/multiple_choice_polls/gLxFirjIo5vaOCe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www.musiceducationconsultants.net/mmea2010</a:t>
            </a:r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51D576B-EBAE-6D4A-9A22-7DB47415164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www.musiceducationconsultants.net/mmea2010</a:t>
            </a:r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51D576B-EBAE-6D4A-9A22-7DB474151642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0D7FE-7D2E-E94D-9AE1-3FAEB9F85727}" type="datetime1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EA901-911E-8F4B-ADE6-4DAAFA38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F0538-1358-C448-AC71-15BAC7A9505B}" type="datetime1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298BF-2ED1-C641-8AF2-D62E0FB0F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CF958-FE06-F64B-89E2-BC59C08609D9}" type="datetime1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0AD8-A0C4-9245-9CC9-F064FDAEB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2C20-86F3-8E43-944B-BCCB2EDDD071}" type="datetime1">
              <a:rPr lang="en-US" smtClean="0"/>
              <a:t>2/23/18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C437-0A12-3E4A-B959-FB613AA6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EF324-A45B-5D4A-964D-830AA85F8C3F}" type="datetime1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1FE74-AD99-234C-AAB2-EBF98255D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F1C72-9878-4F4A-9468-F204A1619266}" type="datetime1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BA3FF-04C3-304C-AFAC-535F33ABC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B6E44-8CE1-424A-AC12-F3DAEC234BAE}" type="datetime1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A3C15-6233-A445-AFD5-FCAA31080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D47B4-E232-1443-A4D3-6B5CC4EA50A4}" type="datetime1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5CF69-2477-6646-8D09-BB92A8E738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B3569-29B8-2C4F-AB14-20BA126436A8}" type="datetime1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BA6AC-771E-6B4B-A2B5-C6E1E0B1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88C8B-45CC-3D45-8AE0-DD68824A09E3}" type="datetime1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258C2-9E0C-F843-94B0-06B40E8DF8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91C5E-40AD-0045-9E07-B7A84C98EFC7}" type="datetime1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B5DC3-9D3E-EE47-91E6-964F596B2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EF50D-BDA0-3045-BFFC-DF35210F6F4D}" type="datetime1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FF567-FC49-4B4E-BB0F-A4A90FB61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E778B8-B366-6947-92D8-2E9DC04911B1}" type="datetime1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5C1D2B-DEBA-2D44-B1C4-CDFCB62A1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www.polleverywhere.com/free_text_polls/6R1FuKsPv4YxtMe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www.polleverywhere.com/multiple_choice_polls/gLxFirjIo5vaOCe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76200"/>
            <a:ext cx="3555180" cy="1752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259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             Hull Middle School                                                                          Northbrook Middle School</a:t>
            </a:r>
            <a:endParaRPr lang="en-US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5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Peachtree Ridge High School</a:t>
            </a:r>
          </a:p>
        </p:txBody>
      </p:sp>
      <p:pic>
        <p:nvPicPr>
          <p:cNvPr id="7" name="Picture 6" descr="Northbrook+MS_complete_sm_web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971800"/>
            <a:ext cx="2695575" cy="16954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Picture 8" descr="peachtree-ridge-h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2743200" cy="18288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Snap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2749826" cy="16002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8" name="Picture 17" descr="49720b018cefd60854a6a01de7a6f96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76800"/>
            <a:ext cx="2654300" cy="9449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30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+mj-lt"/>
              </a:rPr>
              <a:t>www.musicachievementcouncil.org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" y="586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00080"/>
                </a:solidFill>
                <a:latin typeface="+mj-lt"/>
              </a:rPr>
              <a:t>March 9, 2018   11:00 AM</a:t>
            </a:r>
          </a:p>
        </p:txBody>
      </p:sp>
    </p:spTree>
    <p:extLst>
      <p:ext uri="{BB962C8B-B14F-4D97-AF65-F5344CB8AC3E}">
        <p14:creationId xmlns:p14="http://schemas.microsoft.com/office/powerpoint/2010/main" val="1515376072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314700" y="4876799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1739900" y="622300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9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5" y="-76200"/>
            <a:ext cx="4328045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209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Who:		Beginning Instrumental Programs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3200" dirty="0">
                <a:latin typeface="+mn-lt"/>
              </a:rPr>
              <a:t>What:  	Director Letter</a:t>
            </a:r>
          </a:p>
          <a:p>
            <a:r>
              <a:rPr lang="en-US" sz="3200" dirty="0">
                <a:latin typeface="+mn-lt"/>
              </a:rPr>
              <a:t>		Parent Letter</a:t>
            </a:r>
          </a:p>
          <a:p>
            <a:r>
              <a:rPr lang="en-US" sz="3200" dirty="0">
                <a:latin typeface="+mn-lt"/>
              </a:rPr>
              <a:t>		Principal Letter</a:t>
            </a:r>
          </a:p>
          <a:p>
            <a:r>
              <a:rPr lang="en-US" sz="3200" dirty="0">
                <a:latin typeface="+mn-lt"/>
              </a:rPr>
              <a:t>		Script</a:t>
            </a:r>
          </a:p>
          <a:p>
            <a:r>
              <a:rPr lang="en-US" sz="3200" dirty="0">
                <a:latin typeface="+mn-lt"/>
              </a:rPr>
              <a:t>		Ideas to Enhance the Experience </a:t>
            </a:r>
          </a:p>
          <a:p>
            <a:r>
              <a:rPr lang="en-US" sz="3200" dirty="0">
                <a:latin typeface="+mn-lt"/>
              </a:rPr>
              <a:t>		Fillable Certificate of “Advancement”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www.musicachievementcouncil.org</a:t>
            </a:r>
            <a:endParaRPr lang="en-US" sz="2000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035396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9677400" y="1371600"/>
            <a:ext cx="45719" cy="762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86" y="228600"/>
            <a:ext cx="3188714" cy="1571943"/>
          </a:xfrm>
          <a:prstGeom prst="rect">
            <a:avLst/>
          </a:prstGeom>
        </p:spPr>
      </p:pic>
      <p:pic>
        <p:nvPicPr>
          <p:cNvPr id="4" name="Picture 3" descr="Bernie's Certi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562600" cy="4298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324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+mj-lt"/>
              </a:rPr>
              <a:t>www.musicachievementcouncil.org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985723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5" y="-76200"/>
            <a:ext cx="4328045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4384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When:  	3</a:t>
            </a:r>
            <a:r>
              <a:rPr lang="en-US" sz="3200" baseline="30000" dirty="0">
                <a:latin typeface="+mn-lt"/>
              </a:rPr>
              <a:t>rd</a:t>
            </a:r>
            <a:r>
              <a:rPr lang="en-US" sz="3200" dirty="0">
                <a:latin typeface="+mn-lt"/>
              </a:rPr>
              <a:t> Thursday of November Annually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Why:		To Increase Retention</a:t>
            </a:r>
          </a:p>
          <a:p>
            <a:r>
              <a:rPr lang="en-US" sz="3200" dirty="0">
                <a:latin typeface="+mn-lt"/>
              </a:rPr>
              <a:t>	</a:t>
            </a:r>
          </a:p>
          <a:p>
            <a:r>
              <a:rPr lang="en-US" sz="3200" dirty="0">
                <a:latin typeface="+mn-lt"/>
              </a:rPr>
              <a:t>How:		</a:t>
            </a:r>
            <a:r>
              <a:rPr lang="en-US" sz="3200" dirty="0" err="1">
                <a:latin typeface="+mn-lt"/>
              </a:rPr>
              <a:t>www.musicachievementcouncil.org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		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Panel:	Questions, Ideas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+mn-lt"/>
              </a:rPr>
              <a:t>www.musicachievementcouncil.org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254816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First Perfrormance Transparent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2936888" cy="1447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139701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	      Victoria </a:t>
            </a:r>
            <a:r>
              <a:rPr lang="en-US" dirty="0" err="1">
                <a:latin typeface="+mn-lt"/>
              </a:rPr>
              <a:t>Enloe</a:t>
            </a:r>
            <a:r>
              <a:rPr lang="en-US" dirty="0">
                <a:latin typeface="+mn-lt"/>
              </a:rPr>
              <a:t> 		 Amanda McClellan                 Bernadette Scruggs</a:t>
            </a:r>
          </a:p>
          <a:p>
            <a:r>
              <a:rPr lang="en-US" dirty="0">
                <a:latin typeface="+mn-lt"/>
              </a:rPr>
              <a:t>	          Director		         Director		       Director</a:t>
            </a:r>
          </a:p>
          <a:p>
            <a:r>
              <a:rPr lang="en-US" dirty="0">
                <a:latin typeface="+mn-lt"/>
              </a:rPr>
              <a:t>	 Peachtree Ridge HS                          Hull MS                            Peachtree Ridge HS 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 descr="A McClellan Close-u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447800"/>
            <a:ext cx="1231900" cy="155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ernie Close-u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133696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Bill Scruggs Close-u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1143000" cy="155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J Yoon Close-u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74" y="3913416"/>
            <a:ext cx="1098826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Keith Thompso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13416"/>
            <a:ext cx="1130300" cy="153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V. Enloe Close-u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1168400" cy="152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0" y="5361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         Bill Scruggs                  Keith Thompson                   Denise </a:t>
            </a:r>
            <a:r>
              <a:rPr lang="en-US" dirty="0" err="1">
                <a:latin typeface="+mn-lt"/>
              </a:rPr>
              <a:t>Showell</a:t>
            </a:r>
            <a:r>
              <a:rPr lang="en-US" dirty="0">
                <a:latin typeface="+mn-lt"/>
              </a:rPr>
              <a:t>                    Janice Yoon</a:t>
            </a:r>
          </a:p>
          <a:p>
            <a:r>
              <a:rPr lang="en-US" dirty="0">
                <a:latin typeface="+mn-lt"/>
              </a:rPr>
              <a:t>           Director    	                 Principal                                Principal                             Director </a:t>
            </a:r>
          </a:p>
          <a:p>
            <a:r>
              <a:rPr lang="en-US" dirty="0">
                <a:latin typeface="+mn-lt"/>
              </a:rPr>
              <a:t>      Northbrook MS              Northbrook MS                         Hull MS                        Northbrook MS </a:t>
            </a:r>
          </a:p>
          <a:p>
            <a:r>
              <a:rPr lang="en-US" dirty="0">
                <a:latin typeface="+mn-lt"/>
              </a:rPr>
              <a:t>                     </a:t>
            </a:r>
          </a:p>
        </p:txBody>
      </p:sp>
      <p:pic>
        <p:nvPicPr>
          <p:cNvPr id="4" name="Picture 3" descr="Screen Shot 2018-02-19 at 9.21.13 A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07763"/>
            <a:ext cx="1100215" cy="152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630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+mn-lt"/>
              </a:rPr>
              <a:t>www.musicachievementcouncil.org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999546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314700" y="4876799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1739900" y="622300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1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Hal Leon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" y="4386263"/>
            <a:ext cx="17637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10" descr="Yama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00687"/>
            <a:ext cx="3352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2" descr="large-logo-black_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266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3" descr="Dansr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1905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4" descr="VIC FIRTH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350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5" descr="Alfred-logo-600 pixe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1143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7" descr="LOGO Trevor James Flutes_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6748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22"/>
          <p:cNvSpPr>
            <a:spLocks noGrp="1" noChangeArrowheads="1"/>
          </p:cNvSpPr>
          <p:nvPr/>
        </p:nvSpPr>
        <p:spPr bwMode="auto">
          <a:xfrm>
            <a:off x="0" y="1219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i="1" dirty="0">
                <a:solidFill>
                  <a:srgbClr val="000000"/>
                </a:solidFill>
                <a:latin typeface="+mn-lt"/>
              </a:rPr>
              <a:t>Thanks to these Quality Companies!</a:t>
            </a:r>
          </a:p>
        </p:txBody>
      </p:sp>
      <p:pic>
        <p:nvPicPr>
          <p:cNvPr id="44042" name="Picture 16" descr="Twitter_bird_logo_2012.sv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85800" cy="5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9" descr="iPhone Graphic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63967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4800" y="106680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kern="0" dirty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@</a:t>
            </a:r>
            <a:r>
              <a:rPr lang="en-US" sz="2800" i="1" kern="0" dirty="0" err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FirstGigMAC</a:t>
            </a:r>
            <a:r>
              <a:rPr lang="en-US" sz="2800" i="1" kern="0" dirty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                                               @</a:t>
            </a:r>
            <a:r>
              <a:rPr lang="en-US" sz="2800" i="1" kern="0" dirty="0" err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MusicEdConsult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4047" name="Picture 25" descr="Screen Shot 2016-10-12 at 9.33.57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71987"/>
            <a:ext cx="3886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3" descr="ConnSelmer_Logo_201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590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4" descr="Screen Shot 2017-04-20 at 2.54.40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429000"/>
            <a:ext cx="32083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7" descr="logo_daddario_4color_on_white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200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31446-40F8-2646-B289-6D25502A1C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2" name="Picture 21" descr=" First Perfrormance Transparent 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6" y="0"/>
            <a:ext cx="3246034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05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+mn-lt"/>
              </a:rPr>
              <a:t>www.musicachievementcouncil.org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434052"/>
      </p:ext>
    </p:extLst>
  </p:cSld>
  <p:clrMapOvr>
    <a:masterClrMapping/>
  </p:clrMapOvr>
  <p:transition spd="slow" advClick="0" advTm="1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Hal Leon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" y="4386263"/>
            <a:ext cx="17637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10" descr="Yama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00687"/>
            <a:ext cx="3352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2" descr="large-logo-black_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266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3" descr="Dansr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1905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4" descr="VIC FIRTH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350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5" descr="Alfred-logo-600 pixe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1143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7" descr="LOGO Trevor James Flutes_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6748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22"/>
          <p:cNvSpPr>
            <a:spLocks noGrp="1" noChangeArrowheads="1"/>
          </p:cNvSpPr>
          <p:nvPr/>
        </p:nvSpPr>
        <p:spPr bwMode="auto">
          <a:xfrm>
            <a:off x="0" y="1219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i="1" dirty="0">
                <a:solidFill>
                  <a:srgbClr val="000000"/>
                </a:solidFill>
                <a:latin typeface="+mn-lt"/>
              </a:rPr>
              <a:t>Thanks to these Quality Companies!</a:t>
            </a:r>
          </a:p>
        </p:txBody>
      </p:sp>
      <p:pic>
        <p:nvPicPr>
          <p:cNvPr id="44042" name="Picture 16" descr="Twitter_bird_logo_2012.sv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85800" cy="5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9" descr="iPhone Graphic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63967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4800" y="106680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kern="0" dirty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@</a:t>
            </a:r>
            <a:r>
              <a:rPr lang="en-US" sz="2800" i="1" kern="0" dirty="0" err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FirstGigMAC</a:t>
            </a:r>
            <a:r>
              <a:rPr lang="en-US" sz="2800" i="1" kern="0" dirty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                                               @</a:t>
            </a:r>
            <a:r>
              <a:rPr lang="en-US" sz="2800" i="1" kern="0" dirty="0" err="1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MusicEdConsult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4047" name="Picture 25" descr="Screen Shot 2016-10-12 at 9.33.57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71987"/>
            <a:ext cx="3886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3" descr="ConnSelmer_Logo_201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590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4" descr="Screen Shot 2017-04-20 at 2.54.40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429000"/>
            <a:ext cx="32083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7" descr="logo_daddario_4color_on_white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3200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31446-40F8-2646-B289-6D25502A1C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2" name="Picture 21" descr=" First Perfrormance Transparent 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6" y="0"/>
            <a:ext cx="3246034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05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+mn-lt"/>
              </a:rPr>
              <a:t>www.musicachievementcouncil.org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648581"/>
      </p:ext>
    </p:extLst>
  </p:cSld>
  <p:clrMapOvr>
    <a:masterClrMapping/>
  </p:clrMapOvr>
  <p:transition spd="slow" advClick="0" advTm="15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Office Them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10780</TotalTime>
  <Words>187</Words>
  <Application>Microsoft Macintosh PowerPoint</Application>
  <PresentationFormat>On-screen Show (4:3)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Music Achievement Council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NAMM / Bill Harvey</dc:creator>
  <cp:lastModifiedBy>Marcia Neel</cp:lastModifiedBy>
  <cp:revision>1836</cp:revision>
  <dcterms:created xsi:type="dcterms:W3CDTF">2017-02-18T01:07:13Z</dcterms:created>
  <dcterms:modified xsi:type="dcterms:W3CDTF">2018-02-23T17:19:58Z</dcterms:modified>
</cp:coreProperties>
</file>