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512"/>
  </p:normalViewPr>
  <p:slideViewPr>
    <p:cSldViewPr snapToGrid="0" snapToObjects="1">
      <p:cViewPr varScale="1">
        <p:scale>
          <a:sx n="83" d="100"/>
          <a:sy n="83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AF39FE-7A6B-5E49-ACA8-8322B29C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26" y="2051760"/>
            <a:ext cx="2708598" cy="4083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8011863" y="2784939"/>
            <a:ext cx="3111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Millions of </a:t>
            </a:r>
          </a:p>
          <a:p>
            <a:r>
              <a:rPr lang="en-US" sz="4000" dirty="0"/>
              <a:t>copies sold.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41612-1786-8746-9E53-0B4E91BA97AB}"/>
              </a:ext>
            </a:extLst>
          </p:cNvPr>
          <p:cNvSpPr txBox="1"/>
          <p:nvPr/>
        </p:nvSpPr>
        <p:spPr>
          <a:xfrm>
            <a:off x="600538" y="2784939"/>
            <a:ext cx="4219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New York Times</a:t>
            </a:r>
            <a:r>
              <a:rPr lang="en-US" sz="4000" dirty="0"/>
              <a:t> </a:t>
            </a:r>
          </a:p>
          <a:p>
            <a:r>
              <a:rPr lang="en-US" sz="4000" dirty="0"/>
              <a:t>Bestseller.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3CD75-7921-4F47-8814-DD2DD780FF6B}"/>
              </a:ext>
            </a:extLst>
          </p:cNvPr>
          <p:cNvSpPr txBox="1"/>
          <p:nvPr/>
        </p:nvSpPr>
        <p:spPr>
          <a:xfrm>
            <a:off x="489821" y="650871"/>
            <a:ext cx="11146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Named the #1 Most Influential Business Book</a:t>
            </a:r>
          </a:p>
          <a:p>
            <a:pPr algn="ctr"/>
            <a:r>
              <a:rPr lang="en-US" sz="4000" dirty="0"/>
              <a:t>of the Twentieth Century.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4345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have a natural need to wield influence on the world around you.</a:t>
            </a:r>
          </a:p>
          <a:p>
            <a:endParaRPr lang="en-US" sz="2800" dirty="0"/>
          </a:p>
          <a:p>
            <a:r>
              <a:rPr lang="en-US" sz="2800" dirty="0"/>
              <a:t>Don’t spend your time just reacting to external events and circumstances. </a:t>
            </a:r>
          </a:p>
          <a:p>
            <a:endParaRPr lang="en-US" sz="2800" dirty="0"/>
          </a:p>
          <a:p>
            <a:r>
              <a:rPr lang="en-US" sz="2800" dirty="0"/>
              <a:t>Take charge and assume responsibility for your life.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a vision for your future and align your actions accordingly to make it into a reality.</a:t>
            </a:r>
          </a:p>
          <a:p>
            <a:endParaRPr lang="en-US" sz="2800" dirty="0"/>
          </a:p>
          <a:p>
            <a:r>
              <a:rPr lang="en-US" sz="2800" dirty="0"/>
              <a:t>Don’t spend your life working aimlessly, tackling whatever job is at hand. 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Prioritize your work by focusing on what’s important, meaning the things that bring you closer to your vision of the future.</a:t>
            </a:r>
          </a:p>
          <a:p>
            <a:endParaRPr lang="en-US" sz="2800" dirty="0"/>
          </a:p>
          <a:p>
            <a:r>
              <a:rPr lang="en-US" sz="2800" dirty="0"/>
              <a:t>Don’t get distracted by urgent but unimportant tasks.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7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negotiating with others, don’t try to get the biggest slice of cake, but rather find a division that is acceptable to all parties. </a:t>
            </a:r>
          </a:p>
          <a:p>
            <a:endParaRPr lang="en-US" sz="2800" dirty="0"/>
          </a:p>
          <a:p>
            <a:r>
              <a:rPr lang="en-US" sz="2800" dirty="0"/>
              <a:t>You will still get your fair share while building strong positive relationships in the process.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3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someone presents us with a problem, we often jump right to giving a solution. This is a mistake.</a:t>
            </a:r>
          </a:p>
          <a:p>
            <a:endParaRPr lang="en-US" sz="2800" dirty="0"/>
          </a:p>
          <a:p>
            <a:r>
              <a:rPr lang="en-US" sz="2800" dirty="0"/>
              <a:t>We should first take time to really listen to the other person and only then make recommendations.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0FE2FC-CC78-454B-A94F-B6FC20A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82" y="960465"/>
            <a:ext cx="3798564" cy="49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Adopt the guiding principle that in a group, the contributions of many will far exceed those of any individual.</a:t>
            </a:r>
          </a:p>
          <a:p>
            <a:endParaRPr lang="en-US" sz="2800" dirty="0"/>
          </a:p>
          <a:p>
            <a:r>
              <a:rPr lang="en-US" sz="2800" dirty="0"/>
              <a:t>This will help you achieve goals you could never have reached on your own.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0FE2FC-CC78-454B-A94F-B6FC20A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82" y="960465"/>
            <a:ext cx="3798564" cy="491731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4AC261-4E4D-7241-9AE3-F91444F80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681" y="945887"/>
            <a:ext cx="3860155" cy="49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E713E-85CE-FC49-BDFF-520D3811EAFE}"/>
              </a:ext>
            </a:extLst>
          </p:cNvPr>
          <p:cNvSpPr txBox="1"/>
          <p:nvPr/>
        </p:nvSpPr>
        <p:spPr>
          <a:xfrm>
            <a:off x="1068387" y="1143000"/>
            <a:ext cx="5595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Don’t work yourself to death.</a:t>
            </a:r>
          </a:p>
          <a:p>
            <a:endParaRPr lang="en-US" sz="2800" dirty="0"/>
          </a:p>
          <a:p>
            <a:r>
              <a:rPr lang="en-US" sz="2800" dirty="0"/>
              <a:t>Strive for a sustainable lifestyle that affords you time to recuperate, recharge and be effective in the long-term.</a:t>
            </a: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F9806F34-A838-834F-AE4C-6471EE8E6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74" y="1023753"/>
            <a:ext cx="3572816" cy="4639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D13A1-16DE-5E41-B046-D3092DEA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4" y="1023753"/>
            <a:ext cx="3572816" cy="4674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AE5A3-C8EC-9442-800F-5EAD4AA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74" y="1023753"/>
            <a:ext cx="3657980" cy="48104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F389B12-6203-224B-8BE8-71A4A985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474" y="989425"/>
            <a:ext cx="3730772" cy="484482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C0FE2FC-CC78-454B-A94F-B6FC20A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682" y="960465"/>
            <a:ext cx="3798564" cy="491731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94AC261-4E4D-7241-9AE3-F91444F80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681" y="945887"/>
            <a:ext cx="3860155" cy="4951647"/>
          </a:xfrm>
          <a:prstGeom prst="rect">
            <a:avLst/>
          </a:prstGeom>
        </p:spPr>
      </p:pic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032147-73BA-A349-B9B0-0CB02BAD7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088" y="933778"/>
            <a:ext cx="3855154" cy="49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265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Neel</dc:creator>
  <cp:lastModifiedBy>Marcia Neel</cp:lastModifiedBy>
  <cp:revision>12</cp:revision>
  <dcterms:created xsi:type="dcterms:W3CDTF">2019-03-25T17:40:29Z</dcterms:created>
  <dcterms:modified xsi:type="dcterms:W3CDTF">2019-04-03T06:11:30Z</dcterms:modified>
</cp:coreProperties>
</file>