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408" r:id="rId2"/>
    <p:sldId id="277" r:id="rId3"/>
    <p:sldId id="276" r:id="rId4"/>
    <p:sldId id="424" r:id="rId5"/>
    <p:sldId id="309" r:id="rId6"/>
    <p:sldId id="441" r:id="rId7"/>
    <p:sldId id="429" r:id="rId8"/>
    <p:sldId id="427" r:id="rId9"/>
    <p:sldId id="430" r:id="rId10"/>
    <p:sldId id="431" r:id="rId11"/>
    <p:sldId id="432" r:id="rId12"/>
    <p:sldId id="433" r:id="rId13"/>
    <p:sldId id="434" r:id="rId14"/>
    <p:sldId id="435" r:id="rId15"/>
    <p:sldId id="436" r:id="rId16"/>
    <p:sldId id="437" r:id="rId17"/>
    <p:sldId id="438" r:id="rId18"/>
    <p:sldId id="439" r:id="rId19"/>
    <p:sldId id="440" r:id="rId20"/>
    <p:sldId id="442" r:id="rId21"/>
    <p:sldId id="449" r:id="rId22"/>
    <p:sldId id="443" r:id="rId23"/>
    <p:sldId id="444" r:id="rId24"/>
    <p:sldId id="445" r:id="rId25"/>
    <p:sldId id="446" r:id="rId26"/>
    <p:sldId id="387" r:id="rId27"/>
    <p:sldId id="389" r:id="rId28"/>
    <p:sldId id="390" r:id="rId29"/>
    <p:sldId id="421" r:id="rId30"/>
    <p:sldId id="392" r:id="rId31"/>
    <p:sldId id="298" r:id="rId32"/>
    <p:sldId id="339" r:id="rId33"/>
    <p:sldId id="300" r:id="rId34"/>
    <p:sldId id="447" r:id="rId35"/>
    <p:sldId id="422" r:id="rId36"/>
    <p:sldId id="448" r:id="rId37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800080"/>
    <a:srgbClr val="7EC085"/>
    <a:srgbClr val="B8010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7002" autoAdjust="0"/>
  </p:normalViewPr>
  <p:slideViewPr>
    <p:cSldViewPr>
      <p:cViewPr>
        <p:scale>
          <a:sx n="100" d="100"/>
          <a:sy n="100" d="100"/>
        </p:scale>
        <p:origin x="-504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CD94FC1-2E04-8543-92B1-E11446D35A1A}" type="datetime1">
              <a:rPr lang="en-US"/>
              <a:pPr>
                <a:defRPr/>
              </a:pPr>
              <a:t>11/20/15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B83EED6E-A821-B742-998F-909C6A6D97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ABDE6B1-0DDA-7940-9AD9-6F34CD5B35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10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11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12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13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14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15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16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17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18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19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D3E785-DC2D-0B40-BF86-1D507281AAAD}" type="slidenum">
              <a:rPr lang="en-US"/>
              <a:pPr/>
              <a:t>2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20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21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22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23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24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25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25022-6980-C644-8F01-947EA3E4E9FE}" type="slidenum">
              <a:rPr lang="en-US"/>
              <a:pPr/>
              <a:t>26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25022-6980-C644-8F01-947EA3E4E9FE}" type="slidenum">
              <a:rPr lang="en-US"/>
              <a:pPr/>
              <a:t>27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25022-6980-C644-8F01-947EA3E4E9FE}" type="slidenum">
              <a:rPr lang="en-US"/>
              <a:pPr/>
              <a:t>28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25022-6980-C644-8F01-947EA3E4E9FE}" type="slidenum">
              <a:rPr lang="en-US"/>
              <a:pPr/>
              <a:t>29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0B47C8-89FF-194A-9B83-940448F48976}" type="slidenum">
              <a:rPr lang="en-US"/>
              <a:pPr/>
              <a:t>3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25022-6980-C644-8F01-947EA3E4E9FE}" type="slidenum">
              <a:rPr lang="en-US"/>
              <a:pPr/>
              <a:t>30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0F32DC-5531-2349-B4C3-19B82F25480A}" type="slidenum">
              <a:rPr lang="en-US"/>
              <a:pPr/>
              <a:t>31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BC9244-447E-E048-B074-500381691D42}" type="slidenum">
              <a:rPr lang="en-US"/>
              <a:pPr/>
              <a:t>33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BC9244-447E-E048-B074-500381691D42}" type="slidenum">
              <a:rPr lang="en-US"/>
              <a:pPr/>
              <a:t>34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E501E2-E099-354D-B0CC-B89E9BC9E21E}" type="slidenum">
              <a:rPr lang="en-US"/>
              <a:pPr/>
              <a:t>35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E501E2-E099-354D-B0CC-B89E9BC9E21E}" type="slidenum">
              <a:rPr lang="en-US"/>
              <a:pPr/>
              <a:t>36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5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6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7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8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9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627D0-CF49-1A4F-8F28-F57DA32BA885}" type="datetime1">
              <a:rPr lang="en-US"/>
              <a:pPr>
                <a:defRPr/>
              </a:pPr>
              <a:t>11/20/15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E353-07CD-694D-9197-F2D2605B7D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74099-5147-0E4E-95F7-0BA1575E53B0}" type="datetime1">
              <a:rPr lang="en-US"/>
              <a:pPr>
                <a:defRPr/>
              </a:pPr>
              <a:t>11/20/15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F48E4-F0AA-BC41-B8D0-2AA728F915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4E6C0-0E61-1046-9586-A168CA0134F8}" type="datetime1">
              <a:rPr lang="en-US"/>
              <a:pPr>
                <a:defRPr/>
              </a:pPr>
              <a:t>11/20/15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DD6F3-5052-4347-A965-52B5017CFC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32C7-A404-BD43-9169-5DCAFCC1A4E8}" type="datetime1">
              <a:rPr lang="en-US"/>
              <a:pPr>
                <a:defRPr/>
              </a:pPr>
              <a:t>11/20/15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1496-C466-1F47-A1FA-DB3841004C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1D602-364C-9041-8FD3-679C25DC0FC9}" type="datetime1">
              <a:rPr lang="en-US"/>
              <a:pPr>
                <a:defRPr/>
              </a:pPr>
              <a:t>11/20/15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946FD-E723-4E42-9FF8-8C1190ADC9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E6D2-FFB9-A948-8BF0-82042E705BC5}" type="datetime1">
              <a:rPr lang="en-US"/>
              <a:pPr>
                <a:defRPr/>
              </a:pPr>
              <a:t>11/20/15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72B6-6357-9343-8817-5CDC2E05BC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7BB20-5285-744B-83CF-C26953F1E359}" type="datetime1">
              <a:rPr lang="en-US"/>
              <a:pPr>
                <a:defRPr/>
              </a:pPr>
              <a:t>11/20/15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D289B-E7BC-4C4E-81BE-101C523086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00D81-6AE3-D441-AB0E-793E4B1760B6}" type="datetime1">
              <a:rPr lang="en-US"/>
              <a:pPr>
                <a:defRPr/>
              </a:pPr>
              <a:t>11/20/15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86321-6863-5040-901B-CC96BF183A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8BA80-9078-D442-8149-68176AED67FF}" type="datetime1">
              <a:rPr lang="en-US"/>
              <a:pPr>
                <a:defRPr/>
              </a:pPr>
              <a:t>11/20/15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D67A8-31FB-7D42-A234-7227DC0160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FD442-B523-B149-87C1-D2F958CB62E4}" type="datetime1">
              <a:rPr lang="en-US"/>
              <a:pPr>
                <a:defRPr/>
              </a:pPr>
              <a:t>11/20/15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03A3F-736B-BD44-B1EA-5F85F90C53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121A4-3621-EE4C-BC11-85B953B4EBFB}" type="datetime1">
              <a:rPr lang="en-US"/>
              <a:pPr>
                <a:defRPr/>
              </a:pPr>
              <a:t>11/20/15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8C306-5108-644B-A3FF-9905B15E5B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15000">
              <a:schemeClr val="bg1">
                <a:tint val="80000"/>
                <a:satMod val="300000"/>
              </a:schemeClr>
            </a:gs>
            <a:gs pos="100000">
              <a:srgbClr val="FF6600">
                <a:alpha val="42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70A3E23-9A07-9D46-8ACF-599C3D965558}" type="datetime1">
              <a:rPr lang="en-US"/>
              <a:pPr>
                <a:defRPr/>
              </a:pPr>
              <a:t>11/20/15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0F0E3BC-3AF3-2D40-AF14-8ABECB5319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5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41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41.png"/><Relationship Id="rId27" Type="http://schemas.openxmlformats.org/officeDocument/2006/relationships/image" Target="../media/image42.png"/><Relationship Id="rId28" Type="http://schemas.openxmlformats.org/officeDocument/2006/relationships/image" Target="../media/image43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41.png"/><Relationship Id="rId27" Type="http://schemas.openxmlformats.org/officeDocument/2006/relationships/image" Target="../media/image42.png"/><Relationship Id="rId28" Type="http://schemas.openxmlformats.org/officeDocument/2006/relationships/image" Target="../media/image43.png"/><Relationship Id="rId29" Type="http://schemas.openxmlformats.org/officeDocument/2006/relationships/image" Target="../media/image44.png"/><Relationship Id="rId30" Type="http://schemas.openxmlformats.org/officeDocument/2006/relationships/image" Target="../media/image45.png"/><Relationship Id="rId31" Type="http://schemas.openxmlformats.org/officeDocument/2006/relationships/image" Target="../media/image46.png"/><Relationship Id="rId32" Type="http://schemas.openxmlformats.org/officeDocument/2006/relationships/image" Target="../media/image47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41.png"/><Relationship Id="rId27" Type="http://schemas.openxmlformats.org/officeDocument/2006/relationships/image" Target="../media/image42.png"/><Relationship Id="rId28" Type="http://schemas.openxmlformats.org/officeDocument/2006/relationships/image" Target="../media/image43.png"/><Relationship Id="rId29" Type="http://schemas.openxmlformats.org/officeDocument/2006/relationships/image" Target="../media/image44.png"/><Relationship Id="rId30" Type="http://schemas.openxmlformats.org/officeDocument/2006/relationships/image" Target="../media/image45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41.png"/><Relationship Id="rId27" Type="http://schemas.openxmlformats.org/officeDocument/2006/relationships/image" Target="../media/image42.png"/><Relationship Id="rId28" Type="http://schemas.openxmlformats.org/officeDocument/2006/relationships/image" Target="../media/image43.png"/><Relationship Id="rId29" Type="http://schemas.openxmlformats.org/officeDocument/2006/relationships/image" Target="../media/image44.png"/><Relationship Id="rId30" Type="http://schemas.openxmlformats.org/officeDocument/2006/relationships/image" Target="../media/image45.png"/><Relationship Id="rId31" Type="http://schemas.openxmlformats.org/officeDocument/2006/relationships/image" Target="../media/image48.png"/><Relationship Id="rId32" Type="http://schemas.openxmlformats.org/officeDocument/2006/relationships/image" Target="../media/image49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41.png"/><Relationship Id="rId27" Type="http://schemas.openxmlformats.org/officeDocument/2006/relationships/image" Target="../media/image42.png"/><Relationship Id="rId28" Type="http://schemas.openxmlformats.org/officeDocument/2006/relationships/image" Target="../media/image43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30" Type="http://schemas.openxmlformats.org/officeDocument/2006/relationships/image" Target="../media/image45.png"/><Relationship Id="rId31" Type="http://schemas.openxmlformats.org/officeDocument/2006/relationships/image" Target="../media/image48.png"/><Relationship Id="rId32" Type="http://schemas.openxmlformats.org/officeDocument/2006/relationships/image" Target="../media/image49.png"/><Relationship Id="rId9" Type="http://schemas.openxmlformats.org/officeDocument/2006/relationships/image" Target="../media/image24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33" Type="http://schemas.openxmlformats.org/officeDocument/2006/relationships/image" Target="../media/image50.png"/><Relationship Id="rId34" Type="http://schemas.openxmlformats.org/officeDocument/2006/relationships/image" Target="../media/image51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41.png"/><Relationship Id="rId27" Type="http://schemas.openxmlformats.org/officeDocument/2006/relationships/image" Target="../media/image42.png"/><Relationship Id="rId28" Type="http://schemas.openxmlformats.org/officeDocument/2006/relationships/image" Target="../media/image43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30" Type="http://schemas.openxmlformats.org/officeDocument/2006/relationships/image" Target="../media/image45.png"/><Relationship Id="rId31" Type="http://schemas.openxmlformats.org/officeDocument/2006/relationships/image" Target="../media/image48.png"/><Relationship Id="rId32" Type="http://schemas.openxmlformats.org/officeDocument/2006/relationships/image" Target="../media/image49.png"/><Relationship Id="rId9" Type="http://schemas.openxmlformats.org/officeDocument/2006/relationships/image" Target="../media/image24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33" Type="http://schemas.openxmlformats.org/officeDocument/2006/relationships/image" Target="../media/image50.png"/><Relationship Id="rId34" Type="http://schemas.openxmlformats.org/officeDocument/2006/relationships/image" Target="../media/image51.png"/><Relationship Id="rId35" Type="http://schemas.openxmlformats.org/officeDocument/2006/relationships/image" Target="../media/image52.png"/><Relationship Id="rId36" Type="http://schemas.openxmlformats.org/officeDocument/2006/relationships/image" Target="../media/image53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41.png"/><Relationship Id="rId27" Type="http://schemas.openxmlformats.org/officeDocument/2006/relationships/image" Target="../media/image42.png"/><Relationship Id="rId28" Type="http://schemas.openxmlformats.org/officeDocument/2006/relationships/image" Target="../media/image43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30" Type="http://schemas.openxmlformats.org/officeDocument/2006/relationships/image" Target="../media/image45.png"/><Relationship Id="rId31" Type="http://schemas.openxmlformats.org/officeDocument/2006/relationships/image" Target="../media/image48.png"/><Relationship Id="rId32" Type="http://schemas.openxmlformats.org/officeDocument/2006/relationships/image" Target="../media/image49.png"/><Relationship Id="rId9" Type="http://schemas.openxmlformats.org/officeDocument/2006/relationships/image" Target="../media/image24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33" Type="http://schemas.openxmlformats.org/officeDocument/2006/relationships/image" Target="../media/image50.png"/><Relationship Id="rId34" Type="http://schemas.openxmlformats.org/officeDocument/2006/relationships/image" Target="../media/image51.png"/><Relationship Id="rId35" Type="http://schemas.openxmlformats.org/officeDocument/2006/relationships/image" Target="../media/image52.png"/><Relationship Id="rId36" Type="http://schemas.openxmlformats.org/officeDocument/2006/relationships/image" Target="../media/image53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37" Type="http://schemas.openxmlformats.org/officeDocument/2006/relationships/image" Target="../media/image54.png"/><Relationship Id="rId38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df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d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0" y="4256703"/>
            <a:ext cx="9144000" cy="161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Iowa Music Educators Association</a:t>
            </a:r>
          </a:p>
          <a:p>
            <a:pPr>
              <a:defRPr/>
            </a:pPr>
            <a:r>
              <a:rPr lang="en-US" sz="3200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November 21, 2016</a:t>
            </a:r>
            <a:endParaRPr lang="en-US" sz="32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sz="4000" dirty="0"/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4267200" y="3667701"/>
            <a:ext cx="2590800" cy="105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reflection stA="0" endPos="0" dir="5400000" sy="-100000" algn="bl" rotWithShape="0"/>
                </a:effectLst>
                <a:latin typeface="Times New Roman"/>
                <a:cs typeface="Times New Roman"/>
              </a:rPr>
              <a:t>Marcia Neel</a:t>
            </a:r>
          </a:p>
          <a:p>
            <a:pPr>
              <a:defRPr/>
            </a:pPr>
            <a:endParaRPr lang="en-US" sz="5400" dirty="0"/>
          </a:p>
        </p:txBody>
      </p:sp>
      <p:pic>
        <p:nvPicPr>
          <p:cNvPr id="16" name="Picture 15" descr="Marcia Neel-018rt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19200"/>
            <a:ext cx="2057400" cy="2616325"/>
          </a:xfrm>
          <a:prstGeom prst="rect">
            <a:avLst/>
          </a:prstGeom>
        </p:spPr>
      </p:pic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1676400" y="3667701"/>
            <a:ext cx="2667000" cy="105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reflection stA="0" endPos="0" dir="5400000" sy="-100000" algn="bl" rotWithShape="0"/>
                </a:effectLst>
                <a:latin typeface="Times New Roman"/>
                <a:cs typeface="Times New Roman"/>
              </a:rPr>
              <a:t>Jose Hernandez</a:t>
            </a:r>
          </a:p>
          <a:p>
            <a:pPr>
              <a:defRPr/>
            </a:pPr>
            <a:endParaRPr lang="en-US" sz="5400" dirty="0"/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0" y="141903"/>
            <a:ext cx="9144000" cy="124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800" i="1" baseline="0" dirty="0" smtClean="0">
                <a:solidFill>
                  <a:srgbClr val="FF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¡CANTA MARIACHI CANTA!</a:t>
            </a:r>
            <a:endParaRPr lang="en-US" sz="4800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sz="4000" i="1" dirty="0"/>
          </a:p>
        </p:txBody>
      </p:sp>
      <p:pic>
        <p:nvPicPr>
          <p:cNvPr id="11" name="Picture 10" descr="West Music Mariachi Hi-res Trans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5474300"/>
            <a:ext cx="3200400" cy="1002700"/>
          </a:xfrm>
          <a:prstGeom prst="rect">
            <a:avLst/>
          </a:prstGeom>
        </p:spPr>
      </p:pic>
      <p:pic>
        <p:nvPicPr>
          <p:cNvPr id="13" name="Picture 12" descr="Jose Hernandez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219200"/>
            <a:ext cx="2209800" cy="2599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2800" y="0"/>
            <a:ext cx="25891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Las </a:t>
            </a:r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Mañanitas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pic>
        <p:nvPicPr>
          <p:cNvPr id="13" name="Picture 12" descr="Las Mañanitas Meas 37-4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0"/>
            <a:ext cx="9143999" cy="3048000"/>
          </a:xfrm>
          <a:prstGeom prst="rect">
            <a:avLst/>
          </a:prstGeom>
        </p:spPr>
      </p:pic>
      <p:pic>
        <p:nvPicPr>
          <p:cNvPr id="15" name="Picture 14" descr="Las Mañanitas Meas 43-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86200"/>
            <a:ext cx="9144000" cy="272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2800" y="0"/>
            <a:ext cx="25891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Las </a:t>
            </a:r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Mañanitas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pic>
        <p:nvPicPr>
          <p:cNvPr id="13" name="Picture 12" descr="Las Mañanitas Meas 37-4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0"/>
            <a:ext cx="9143999" cy="3048000"/>
          </a:xfrm>
          <a:prstGeom prst="rect">
            <a:avLst/>
          </a:prstGeom>
        </p:spPr>
      </p:pic>
      <p:pic>
        <p:nvPicPr>
          <p:cNvPr id="15" name="Picture 14" descr="Las Mañanitas Meas 43-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86200"/>
            <a:ext cx="9144000" cy="2720975"/>
          </a:xfrm>
          <a:prstGeom prst="rect">
            <a:avLst/>
          </a:prstGeom>
        </p:spPr>
      </p:pic>
      <p:pic>
        <p:nvPicPr>
          <p:cNvPr id="18" name="Picture 17" descr="Las Mañanitas Meas 49-5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62000"/>
            <a:ext cx="9144000" cy="2940050"/>
          </a:xfrm>
          <a:prstGeom prst="rect">
            <a:avLst/>
          </a:prstGeom>
        </p:spPr>
      </p:pic>
      <p:pic>
        <p:nvPicPr>
          <p:cNvPr id="19" name="Picture 18" descr="Las Mañanitas Meas 55-6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5400"/>
            <a:ext cx="9144000" cy="264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2800" y="0"/>
            <a:ext cx="25891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Las </a:t>
            </a:r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Mañanitas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pic>
        <p:nvPicPr>
          <p:cNvPr id="13" name="Picture 12" descr="Las Mañanitas Meas 37-4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0"/>
            <a:ext cx="9143999" cy="3048000"/>
          </a:xfrm>
          <a:prstGeom prst="rect">
            <a:avLst/>
          </a:prstGeom>
        </p:spPr>
      </p:pic>
      <p:pic>
        <p:nvPicPr>
          <p:cNvPr id="15" name="Picture 14" descr="Las Mañanitas Meas 43-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86200"/>
            <a:ext cx="9144000" cy="2720975"/>
          </a:xfrm>
          <a:prstGeom prst="rect">
            <a:avLst/>
          </a:prstGeom>
        </p:spPr>
      </p:pic>
      <p:pic>
        <p:nvPicPr>
          <p:cNvPr id="18" name="Picture 17" descr="Las Mañanitas Meas 49-5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62000"/>
            <a:ext cx="9144000" cy="2940050"/>
          </a:xfrm>
          <a:prstGeom prst="rect">
            <a:avLst/>
          </a:prstGeom>
        </p:spPr>
      </p:pic>
      <p:pic>
        <p:nvPicPr>
          <p:cNvPr id="19" name="Picture 18" descr="Las Mañanitas Meas 55-6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5400"/>
            <a:ext cx="9144000" cy="2641600"/>
          </a:xfrm>
          <a:prstGeom prst="rect">
            <a:avLst/>
          </a:prstGeom>
        </p:spPr>
      </p:pic>
      <p:pic>
        <p:nvPicPr>
          <p:cNvPr id="20" name="Picture 19" descr="Las Mañanitas Meas 61-6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55650"/>
            <a:ext cx="9144000" cy="2978150"/>
          </a:xfrm>
          <a:prstGeom prst="rect">
            <a:avLst/>
          </a:prstGeom>
        </p:spPr>
      </p:pic>
      <p:pic>
        <p:nvPicPr>
          <p:cNvPr id="21" name="Picture 20" descr="Las Mañanitas Meas 67-7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10000"/>
            <a:ext cx="9144000" cy="2787650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 bwMode="auto">
          <a:xfrm>
            <a:off x="7543800" y="2057400"/>
            <a:ext cx="525780" cy="33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2800" y="0"/>
            <a:ext cx="25891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Las </a:t>
            </a:r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Mañanitas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pic>
        <p:nvPicPr>
          <p:cNvPr id="13" name="Picture 12" descr="Las Mañanitas Meas 37-4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0"/>
            <a:ext cx="9143999" cy="3048000"/>
          </a:xfrm>
          <a:prstGeom prst="rect">
            <a:avLst/>
          </a:prstGeom>
        </p:spPr>
      </p:pic>
      <p:pic>
        <p:nvPicPr>
          <p:cNvPr id="15" name="Picture 14" descr="Las Mañanitas Meas 43-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86200"/>
            <a:ext cx="9144000" cy="2720975"/>
          </a:xfrm>
          <a:prstGeom prst="rect">
            <a:avLst/>
          </a:prstGeom>
        </p:spPr>
      </p:pic>
      <p:pic>
        <p:nvPicPr>
          <p:cNvPr id="18" name="Picture 17" descr="Las Mañanitas Meas 49-5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62000"/>
            <a:ext cx="9144000" cy="2940050"/>
          </a:xfrm>
          <a:prstGeom prst="rect">
            <a:avLst/>
          </a:prstGeom>
        </p:spPr>
      </p:pic>
      <p:pic>
        <p:nvPicPr>
          <p:cNvPr id="19" name="Picture 18" descr="Las Mañanitas Meas 55-6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5400"/>
            <a:ext cx="9144000" cy="2641600"/>
          </a:xfrm>
          <a:prstGeom prst="rect">
            <a:avLst/>
          </a:prstGeom>
        </p:spPr>
      </p:pic>
      <p:pic>
        <p:nvPicPr>
          <p:cNvPr id="20" name="Picture 19" descr="Las Mañanitas Meas 61-6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55650"/>
            <a:ext cx="9144000" cy="2978150"/>
          </a:xfrm>
          <a:prstGeom prst="rect">
            <a:avLst/>
          </a:prstGeom>
        </p:spPr>
      </p:pic>
      <p:pic>
        <p:nvPicPr>
          <p:cNvPr id="21" name="Picture 20" descr="Las Mañanitas Meas 67-7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10000"/>
            <a:ext cx="9144000" cy="2787650"/>
          </a:xfrm>
          <a:prstGeom prst="rect">
            <a:avLst/>
          </a:prstGeom>
        </p:spPr>
      </p:pic>
      <p:pic>
        <p:nvPicPr>
          <p:cNvPr id="22" name="Picture 21" descr="Las Mañanitas Meas 73-78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914400"/>
            <a:ext cx="9144000" cy="2667000"/>
          </a:xfrm>
          <a:prstGeom prst="rect">
            <a:avLst/>
          </a:prstGeom>
        </p:spPr>
      </p:pic>
      <p:pic>
        <p:nvPicPr>
          <p:cNvPr id="23" name="Picture 22" descr="Las Mañanitas Meas 79-84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914775"/>
            <a:ext cx="9144000" cy="2638425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 bwMode="auto">
          <a:xfrm>
            <a:off x="4732020" y="4848860"/>
            <a:ext cx="525780" cy="33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2800" y="0"/>
            <a:ext cx="25891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Las </a:t>
            </a:r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Mañanitas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pic>
        <p:nvPicPr>
          <p:cNvPr id="13" name="Picture 12" descr="Las Mañanitas Meas 37-4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0"/>
            <a:ext cx="9143999" cy="3048000"/>
          </a:xfrm>
          <a:prstGeom prst="rect">
            <a:avLst/>
          </a:prstGeom>
        </p:spPr>
      </p:pic>
      <p:pic>
        <p:nvPicPr>
          <p:cNvPr id="15" name="Picture 14" descr="Las Mañanitas Meas 43-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86200"/>
            <a:ext cx="9144000" cy="2720975"/>
          </a:xfrm>
          <a:prstGeom prst="rect">
            <a:avLst/>
          </a:prstGeom>
        </p:spPr>
      </p:pic>
      <p:pic>
        <p:nvPicPr>
          <p:cNvPr id="18" name="Picture 17" descr="Las Mañanitas Meas 49-5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62000"/>
            <a:ext cx="9144000" cy="2940050"/>
          </a:xfrm>
          <a:prstGeom prst="rect">
            <a:avLst/>
          </a:prstGeom>
        </p:spPr>
      </p:pic>
      <p:pic>
        <p:nvPicPr>
          <p:cNvPr id="19" name="Picture 18" descr="Las Mañanitas Meas 55-6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5400"/>
            <a:ext cx="9144000" cy="2641600"/>
          </a:xfrm>
          <a:prstGeom prst="rect">
            <a:avLst/>
          </a:prstGeom>
        </p:spPr>
      </p:pic>
      <p:pic>
        <p:nvPicPr>
          <p:cNvPr id="20" name="Picture 19" descr="Las Mañanitas Meas 61-6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55650"/>
            <a:ext cx="9144000" cy="2978150"/>
          </a:xfrm>
          <a:prstGeom prst="rect">
            <a:avLst/>
          </a:prstGeom>
        </p:spPr>
      </p:pic>
      <p:pic>
        <p:nvPicPr>
          <p:cNvPr id="21" name="Picture 20" descr="Las Mañanitas Meas 67-7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10000"/>
            <a:ext cx="9144000" cy="2787650"/>
          </a:xfrm>
          <a:prstGeom prst="rect">
            <a:avLst/>
          </a:prstGeom>
        </p:spPr>
      </p:pic>
      <p:pic>
        <p:nvPicPr>
          <p:cNvPr id="22" name="Picture 21" descr="Las Mañanitas Meas 73-78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914400"/>
            <a:ext cx="9144000" cy="2667000"/>
          </a:xfrm>
          <a:prstGeom prst="rect">
            <a:avLst/>
          </a:prstGeom>
        </p:spPr>
      </p:pic>
      <p:pic>
        <p:nvPicPr>
          <p:cNvPr id="23" name="Picture 22" descr="Las Mañanitas Meas 79-84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914775"/>
            <a:ext cx="9144000" cy="2638425"/>
          </a:xfrm>
          <a:prstGeom prst="rect">
            <a:avLst/>
          </a:prstGeom>
        </p:spPr>
      </p:pic>
      <p:pic>
        <p:nvPicPr>
          <p:cNvPr id="24" name="Picture 23" descr="Las Mañanitas Meas 85-90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904875"/>
            <a:ext cx="9144000" cy="2676525"/>
          </a:xfrm>
          <a:prstGeom prst="rect">
            <a:avLst/>
          </a:prstGeom>
        </p:spPr>
      </p:pic>
      <p:pic>
        <p:nvPicPr>
          <p:cNvPr id="25" name="Picture 24" descr="Las Mañanitas Meas 91-96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3657600"/>
            <a:ext cx="9144000" cy="290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2800" y="0"/>
            <a:ext cx="25891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Las </a:t>
            </a:r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Mañanitas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pic>
        <p:nvPicPr>
          <p:cNvPr id="13" name="Picture 12" descr="Las Mañanitas Meas 37-4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0"/>
            <a:ext cx="9143999" cy="3048000"/>
          </a:xfrm>
          <a:prstGeom prst="rect">
            <a:avLst/>
          </a:prstGeom>
        </p:spPr>
      </p:pic>
      <p:pic>
        <p:nvPicPr>
          <p:cNvPr id="15" name="Picture 14" descr="Las Mañanitas Meas 43-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86200"/>
            <a:ext cx="9144000" cy="2720975"/>
          </a:xfrm>
          <a:prstGeom prst="rect">
            <a:avLst/>
          </a:prstGeom>
        </p:spPr>
      </p:pic>
      <p:pic>
        <p:nvPicPr>
          <p:cNvPr id="18" name="Picture 17" descr="Las Mañanitas Meas 49-5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62000"/>
            <a:ext cx="9144000" cy="2940050"/>
          </a:xfrm>
          <a:prstGeom prst="rect">
            <a:avLst/>
          </a:prstGeom>
        </p:spPr>
      </p:pic>
      <p:pic>
        <p:nvPicPr>
          <p:cNvPr id="19" name="Picture 18" descr="Las Mañanitas Meas 55-6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5400"/>
            <a:ext cx="9144000" cy="2641600"/>
          </a:xfrm>
          <a:prstGeom prst="rect">
            <a:avLst/>
          </a:prstGeom>
        </p:spPr>
      </p:pic>
      <p:pic>
        <p:nvPicPr>
          <p:cNvPr id="20" name="Picture 19" descr="Las Mañanitas Meas 61-6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55650"/>
            <a:ext cx="9144000" cy="2978150"/>
          </a:xfrm>
          <a:prstGeom prst="rect">
            <a:avLst/>
          </a:prstGeom>
        </p:spPr>
      </p:pic>
      <p:pic>
        <p:nvPicPr>
          <p:cNvPr id="21" name="Picture 20" descr="Las Mañanitas Meas 67-7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10000"/>
            <a:ext cx="9144000" cy="2787650"/>
          </a:xfrm>
          <a:prstGeom prst="rect">
            <a:avLst/>
          </a:prstGeom>
        </p:spPr>
      </p:pic>
      <p:pic>
        <p:nvPicPr>
          <p:cNvPr id="22" name="Picture 21" descr="Las Mañanitas Meas 73-78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914400"/>
            <a:ext cx="9144000" cy="2667000"/>
          </a:xfrm>
          <a:prstGeom prst="rect">
            <a:avLst/>
          </a:prstGeom>
        </p:spPr>
      </p:pic>
      <p:pic>
        <p:nvPicPr>
          <p:cNvPr id="23" name="Picture 22" descr="Las Mañanitas Meas 79-84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914775"/>
            <a:ext cx="9144000" cy="2638425"/>
          </a:xfrm>
          <a:prstGeom prst="rect">
            <a:avLst/>
          </a:prstGeom>
        </p:spPr>
      </p:pic>
      <p:pic>
        <p:nvPicPr>
          <p:cNvPr id="24" name="Picture 23" descr="Las Mañanitas Meas 85-90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904875"/>
            <a:ext cx="9144000" cy="2676525"/>
          </a:xfrm>
          <a:prstGeom prst="rect">
            <a:avLst/>
          </a:prstGeom>
        </p:spPr>
      </p:pic>
      <p:pic>
        <p:nvPicPr>
          <p:cNvPr id="25" name="Picture 24" descr="Las Mañanitas Meas 91-96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3657600"/>
            <a:ext cx="9144000" cy="2901950"/>
          </a:xfrm>
          <a:prstGeom prst="rect">
            <a:avLst/>
          </a:prstGeom>
        </p:spPr>
      </p:pic>
      <p:pic>
        <p:nvPicPr>
          <p:cNvPr id="26" name="Picture 25" descr="Las Mañanitas Meas 97-102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841375"/>
            <a:ext cx="9144000" cy="2740025"/>
          </a:xfrm>
          <a:prstGeom prst="rect">
            <a:avLst/>
          </a:prstGeom>
        </p:spPr>
      </p:pic>
      <p:pic>
        <p:nvPicPr>
          <p:cNvPr id="27" name="Picture 26" descr="Las Mañanitas Meas 103-108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3810000"/>
            <a:ext cx="9144000" cy="270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2800" y="0"/>
            <a:ext cx="25891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Las </a:t>
            </a:r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Mañanitas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pic>
        <p:nvPicPr>
          <p:cNvPr id="13" name="Picture 12" descr="Las Mañanitas Meas 37-4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0"/>
            <a:ext cx="9143999" cy="3048000"/>
          </a:xfrm>
          <a:prstGeom prst="rect">
            <a:avLst/>
          </a:prstGeom>
        </p:spPr>
      </p:pic>
      <p:pic>
        <p:nvPicPr>
          <p:cNvPr id="15" name="Picture 14" descr="Las Mañanitas Meas 43-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86200"/>
            <a:ext cx="9144000" cy="2720975"/>
          </a:xfrm>
          <a:prstGeom prst="rect">
            <a:avLst/>
          </a:prstGeom>
        </p:spPr>
      </p:pic>
      <p:pic>
        <p:nvPicPr>
          <p:cNvPr id="18" name="Picture 17" descr="Las Mañanitas Meas 49-5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62000"/>
            <a:ext cx="9144000" cy="2940050"/>
          </a:xfrm>
          <a:prstGeom prst="rect">
            <a:avLst/>
          </a:prstGeom>
        </p:spPr>
      </p:pic>
      <p:pic>
        <p:nvPicPr>
          <p:cNvPr id="19" name="Picture 18" descr="Las Mañanitas Meas 55-6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5400"/>
            <a:ext cx="9144000" cy="2641600"/>
          </a:xfrm>
          <a:prstGeom prst="rect">
            <a:avLst/>
          </a:prstGeom>
        </p:spPr>
      </p:pic>
      <p:pic>
        <p:nvPicPr>
          <p:cNvPr id="20" name="Picture 19" descr="Las Mañanitas Meas 61-6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55650"/>
            <a:ext cx="9144000" cy="2978150"/>
          </a:xfrm>
          <a:prstGeom prst="rect">
            <a:avLst/>
          </a:prstGeom>
        </p:spPr>
      </p:pic>
      <p:pic>
        <p:nvPicPr>
          <p:cNvPr id="21" name="Picture 20" descr="Las Mañanitas Meas 67-7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10000"/>
            <a:ext cx="9144000" cy="2787650"/>
          </a:xfrm>
          <a:prstGeom prst="rect">
            <a:avLst/>
          </a:prstGeom>
        </p:spPr>
      </p:pic>
      <p:pic>
        <p:nvPicPr>
          <p:cNvPr id="22" name="Picture 21" descr="Las Mañanitas Meas 73-78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914400"/>
            <a:ext cx="9144000" cy="2667000"/>
          </a:xfrm>
          <a:prstGeom prst="rect">
            <a:avLst/>
          </a:prstGeom>
        </p:spPr>
      </p:pic>
      <p:pic>
        <p:nvPicPr>
          <p:cNvPr id="23" name="Picture 22" descr="Las Mañanitas Meas 79-84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914775"/>
            <a:ext cx="9144000" cy="2638425"/>
          </a:xfrm>
          <a:prstGeom prst="rect">
            <a:avLst/>
          </a:prstGeom>
        </p:spPr>
      </p:pic>
      <p:pic>
        <p:nvPicPr>
          <p:cNvPr id="24" name="Picture 23" descr="Las Mañanitas Meas 85-90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904875"/>
            <a:ext cx="9144000" cy="2676525"/>
          </a:xfrm>
          <a:prstGeom prst="rect">
            <a:avLst/>
          </a:prstGeom>
        </p:spPr>
      </p:pic>
      <p:pic>
        <p:nvPicPr>
          <p:cNvPr id="25" name="Picture 24" descr="Las Mañanitas Meas 91-96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3657600"/>
            <a:ext cx="9144000" cy="2901950"/>
          </a:xfrm>
          <a:prstGeom prst="rect">
            <a:avLst/>
          </a:prstGeom>
        </p:spPr>
      </p:pic>
      <p:pic>
        <p:nvPicPr>
          <p:cNvPr id="26" name="Picture 25" descr="Las Mañanitas Meas 97-102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841375"/>
            <a:ext cx="9144000" cy="2740025"/>
          </a:xfrm>
          <a:prstGeom prst="rect">
            <a:avLst/>
          </a:prstGeom>
        </p:spPr>
      </p:pic>
      <p:pic>
        <p:nvPicPr>
          <p:cNvPr id="27" name="Picture 26" descr="Las Mañanitas Meas 103-108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3810000"/>
            <a:ext cx="9144000" cy="2705100"/>
          </a:xfrm>
          <a:prstGeom prst="rect">
            <a:avLst/>
          </a:prstGeom>
        </p:spPr>
      </p:pic>
      <p:pic>
        <p:nvPicPr>
          <p:cNvPr id="28" name="Picture 27" descr="Las Mañanitas Meas 109-114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923925"/>
            <a:ext cx="9144000" cy="2657475"/>
          </a:xfrm>
          <a:prstGeom prst="rect">
            <a:avLst/>
          </a:prstGeom>
        </p:spPr>
      </p:pic>
      <p:pic>
        <p:nvPicPr>
          <p:cNvPr id="29" name="Picture 28" descr="Las Mañanitas Meas 115-1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3810000"/>
            <a:ext cx="9144000" cy="267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2800" y="0"/>
            <a:ext cx="25891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Las </a:t>
            </a:r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Mañanitas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pic>
        <p:nvPicPr>
          <p:cNvPr id="13" name="Picture 12" descr="Las Mañanitas Meas 37-4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0"/>
            <a:ext cx="9143999" cy="3048000"/>
          </a:xfrm>
          <a:prstGeom prst="rect">
            <a:avLst/>
          </a:prstGeom>
        </p:spPr>
      </p:pic>
      <p:pic>
        <p:nvPicPr>
          <p:cNvPr id="15" name="Picture 14" descr="Las Mañanitas Meas 43-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86200"/>
            <a:ext cx="9144000" cy="2720975"/>
          </a:xfrm>
          <a:prstGeom prst="rect">
            <a:avLst/>
          </a:prstGeom>
        </p:spPr>
      </p:pic>
      <p:pic>
        <p:nvPicPr>
          <p:cNvPr id="18" name="Picture 17" descr="Las Mañanitas Meas 49-5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62000"/>
            <a:ext cx="9144000" cy="2940050"/>
          </a:xfrm>
          <a:prstGeom prst="rect">
            <a:avLst/>
          </a:prstGeom>
        </p:spPr>
      </p:pic>
      <p:pic>
        <p:nvPicPr>
          <p:cNvPr id="19" name="Picture 18" descr="Las Mañanitas Meas 55-6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5400"/>
            <a:ext cx="9144000" cy="2641600"/>
          </a:xfrm>
          <a:prstGeom prst="rect">
            <a:avLst/>
          </a:prstGeom>
        </p:spPr>
      </p:pic>
      <p:pic>
        <p:nvPicPr>
          <p:cNvPr id="20" name="Picture 19" descr="Las Mañanitas Meas 61-6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55650"/>
            <a:ext cx="9144000" cy="2978150"/>
          </a:xfrm>
          <a:prstGeom prst="rect">
            <a:avLst/>
          </a:prstGeom>
        </p:spPr>
      </p:pic>
      <p:pic>
        <p:nvPicPr>
          <p:cNvPr id="21" name="Picture 20" descr="Las Mañanitas Meas 67-7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10000"/>
            <a:ext cx="9144000" cy="2787650"/>
          </a:xfrm>
          <a:prstGeom prst="rect">
            <a:avLst/>
          </a:prstGeom>
        </p:spPr>
      </p:pic>
      <p:pic>
        <p:nvPicPr>
          <p:cNvPr id="22" name="Picture 21" descr="Las Mañanitas Meas 73-78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914400"/>
            <a:ext cx="9144000" cy="2667000"/>
          </a:xfrm>
          <a:prstGeom prst="rect">
            <a:avLst/>
          </a:prstGeom>
        </p:spPr>
      </p:pic>
      <p:pic>
        <p:nvPicPr>
          <p:cNvPr id="23" name="Picture 22" descr="Las Mañanitas Meas 79-84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914775"/>
            <a:ext cx="9144000" cy="2638425"/>
          </a:xfrm>
          <a:prstGeom prst="rect">
            <a:avLst/>
          </a:prstGeom>
        </p:spPr>
      </p:pic>
      <p:pic>
        <p:nvPicPr>
          <p:cNvPr id="24" name="Picture 23" descr="Las Mañanitas Meas 85-90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904875"/>
            <a:ext cx="9144000" cy="2676525"/>
          </a:xfrm>
          <a:prstGeom prst="rect">
            <a:avLst/>
          </a:prstGeom>
        </p:spPr>
      </p:pic>
      <p:pic>
        <p:nvPicPr>
          <p:cNvPr id="25" name="Picture 24" descr="Las Mañanitas Meas 91-96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3657600"/>
            <a:ext cx="9144000" cy="2901950"/>
          </a:xfrm>
          <a:prstGeom prst="rect">
            <a:avLst/>
          </a:prstGeom>
        </p:spPr>
      </p:pic>
      <p:pic>
        <p:nvPicPr>
          <p:cNvPr id="26" name="Picture 25" descr="Las Mañanitas Meas 97-102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841375"/>
            <a:ext cx="9144000" cy="2740025"/>
          </a:xfrm>
          <a:prstGeom prst="rect">
            <a:avLst/>
          </a:prstGeom>
        </p:spPr>
      </p:pic>
      <p:pic>
        <p:nvPicPr>
          <p:cNvPr id="27" name="Picture 26" descr="Las Mañanitas Meas 103-108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3810000"/>
            <a:ext cx="9144000" cy="2705100"/>
          </a:xfrm>
          <a:prstGeom prst="rect">
            <a:avLst/>
          </a:prstGeom>
        </p:spPr>
      </p:pic>
      <p:pic>
        <p:nvPicPr>
          <p:cNvPr id="28" name="Picture 27" descr="Las Mañanitas Meas 109-114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923925"/>
            <a:ext cx="9144000" cy="2657475"/>
          </a:xfrm>
          <a:prstGeom prst="rect">
            <a:avLst/>
          </a:prstGeom>
        </p:spPr>
      </p:pic>
      <p:pic>
        <p:nvPicPr>
          <p:cNvPr id="29" name="Picture 28" descr="Las Mañanitas Meas 115-1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3810000"/>
            <a:ext cx="9144000" cy="2679700"/>
          </a:xfrm>
          <a:prstGeom prst="rect">
            <a:avLst/>
          </a:prstGeom>
        </p:spPr>
      </p:pic>
      <p:pic>
        <p:nvPicPr>
          <p:cNvPr id="30" name="Picture 29" descr="Las Mañanitas Meas 121-126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914400"/>
            <a:ext cx="9144000" cy="2651125"/>
          </a:xfrm>
          <a:prstGeom prst="rect">
            <a:avLst/>
          </a:prstGeom>
        </p:spPr>
      </p:pic>
      <p:pic>
        <p:nvPicPr>
          <p:cNvPr id="31" name="Picture 30" descr="Las Mañanitas Meas 127-132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3886200"/>
            <a:ext cx="9144000" cy="2632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2800" y="0"/>
            <a:ext cx="25891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Las </a:t>
            </a:r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Mañanitas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pic>
        <p:nvPicPr>
          <p:cNvPr id="13" name="Picture 12" descr="Las Mañanitas Meas 37-4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0"/>
            <a:ext cx="9143999" cy="3048000"/>
          </a:xfrm>
          <a:prstGeom prst="rect">
            <a:avLst/>
          </a:prstGeom>
        </p:spPr>
      </p:pic>
      <p:pic>
        <p:nvPicPr>
          <p:cNvPr id="15" name="Picture 14" descr="Las Mañanitas Meas 43-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86200"/>
            <a:ext cx="9144000" cy="2720975"/>
          </a:xfrm>
          <a:prstGeom prst="rect">
            <a:avLst/>
          </a:prstGeom>
        </p:spPr>
      </p:pic>
      <p:pic>
        <p:nvPicPr>
          <p:cNvPr id="18" name="Picture 17" descr="Las Mañanitas Meas 49-5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62000"/>
            <a:ext cx="9144000" cy="2940050"/>
          </a:xfrm>
          <a:prstGeom prst="rect">
            <a:avLst/>
          </a:prstGeom>
        </p:spPr>
      </p:pic>
      <p:pic>
        <p:nvPicPr>
          <p:cNvPr id="19" name="Picture 18" descr="Las Mañanitas Meas 55-6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5400"/>
            <a:ext cx="9144000" cy="2641600"/>
          </a:xfrm>
          <a:prstGeom prst="rect">
            <a:avLst/>
          </a:prstGeom>
        </p:spPr>
      </p:pic>
      <p:pic>
        <p:nvPicPr>
          <p:cNvPr id="20" name="Picture 19" descr="Las Mañanitas Meas 61-6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55650"/>
            <a:ext cx="9144000" cy="2978150"/>
          </a:xfrm>
          <a:prstGeom prst="rect">
            <a:avLst/>
          </a:prstGeom>
        </p:spPr>
      </p:pic>
      <p:pic>
        <p:nvPicPr>
          <p:cNvPr id="21" name="Picture 20" descr="Las Mañanitas Meas 67-7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10000"/>
            <a:ext cx="9144000" cy="2787650"/>
          </a:xfrm>
          <a:prstGeom prst="rect">
            <a:avLst/>
          </a:prstGeom>
        </p:spPr>
      </p:pic>
      <p:pic>
        <p:nvPicPr>
          <p:cNvPr id="22" name="Picture 21" descr="Las Mañanitas Meas 73-78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914400"/>
            <a:ext cx="9144000" cy="2667000"/>
          </a:xfrm>
          <a:prstGeom prst="rect">
            <a:avLst/>
          </a:prstGeom>
        </p:spPr>
      </p:pic>
      <p:pic>
        <p:nvPicPr>
          <p:cNvPr id="23" name="Picture 22" descr="Las Mañanitas Meas 79-84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914775"/>
            <a:ext cx="9144000" cy="2638425"/>
          </a:xfrm>
          <a:prstGeom prst="rect">
            <a:avLst/>
          </a:prstGeom>
        </p:spPr>
      </p:pic>
      <p:pic>
        <p:nvPicPr>
          <p:cNvPr id="24" name="Picture 23" descr="Las Mañanitas Meas 85-90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904875"/>
            <a:ext cx="9144000" cy="2676525"/>
          </a:xfrm>
          <a:prstGeom prst="rect">
            <a:avLst/>
          </a:prstGeom>
        </p:spPr>
      </p:pic>
      <p:pic>
        <p:nvPicPr>
          <p:cNvPr id="25" name="Picture 24" descr="Las Mañanitas Meas 91-96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3657600"/>
            <a:ext cx="9144000" cy="2901950"/>
          </a:xfrm>
          <a:prstGeom prst="rect">
            <a:avLst/>
          </a:prstGeom>
        </p:spPr>
      </p:pic>
      <p:pic>
        <p:nvPicPr>
          <p:cNvPr id="26" name="Picture 25" descr="Las Mañanitas Meas 97-102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841375"/>
            <a:ext cx="9144000" cy="2740025"/>
          </a:xfrm>
          <a:prstGeom prst="rect">
            <a:avLst/>
          </a:prstGeom>
        </p:spPr>
      </p:pic>
      <p:pic>
        <p:nvPicPr>
          <p:cNvPr id="27" name="Picture 26" descr="Las Mañanitas Meas 103-108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3810000"/>
            <a:ext cx="9144000" cy="2705100"/>
          </a:xfrm>
          <a:prstGeom prst="rect">
            <a:avLst/>
          </a:prstGeom>
        </p:spPr>
      </p:pic>
      <p:pic>
        <p:nvPicPr>
          <p:cNvPr id="28" name="Picture 27" descr="Las Mañanitas Meas 109-114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923925"/>
            <a:ext cx="9144000" cy="2657475"/>
          </a:xfrm>
          <a:prstGeom prst="rect">
            <a:avLst/>
          </a:prstGeom>
        </p:spPr>
      </p:pic>
      <p:pic>
        <p:nvPicPr>
          <p:cNvPr id="29" name="Picture 28" descr="Las Mañanitas Meas 115-1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3810000"/>
            <a:ext cx="9144000" cy="2679700"/>
          </a:xfrm>
          <a:prstGeom prst="rect">
            <a:avLst/>
          </a:prstGeom>
        </p:spPr>
      </p:pic>
      <p:pic>
        <p:nvPicPr>
          <p:cNvPr id="30" name="Picture 29" descr="Las Mañanitas Meas 121-126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914400"/>
            <a:ext cx="9144000" cy="2651125"/>
          </a:xfrm>
          <a:prstGeom prst="rect">
            <a:avLst/>
          </a:prstGeom>
        </p:spPr>
      </p:pic>
      <p:pic>
        <p:nvPicPr>
          <p:cNvPr id="31" name="Picture 30" descr="Las Mañanitas Meas 127-132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3886200"/>
            <a:ext cx="9144000" cy="2632075"/>
          </a:xfrm>
          <a:prstGeom prst="rect">
            <a:avLst/>
          </a:prstGeom>
        </p:spPr>
      </p:pic>
      <p:pic>
        <p:nvPicPr>
          <p:cNvPr id="32" name="Picture 31" descr="Las Mañanitas Meas 133-138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838200"/>
            <a:ext cx="9144000" cy="2774950"/>
          </a:xfrm>
          <a:prstGeom prst="rect">
            <a:avLst/>
          </a:prstGeom>
        </p:spPr>
      </p:pic>
      <p:pic>
        <p:nvPicPr>
          <p:cNvPr id="33" name="Picture 32" descr="Las Mañanitas Meas 139-144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3581400"/>
            <a:ext cx="9144000" cy="3146425"/>
          </a:xfrm>
          <a:prstGeom prst="rect">
            <a:avLst/>
          </a:prstGeom>
        </p:spPr>
      </p:pic>
      <p:sp>
        <p:nvSpPr>
          <p:cNvPr id="34" name="Right Arrow 33"/>
          <p:cNvSpPr/>
          <p:nvPr/>
        </p:nvSpPr>
        <p:spPr bwMode="auto">
          <a:xfrm>
            <a:off x="2429510" y="5001260"/>
            <a:ext cx="525780" cy="33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2800" y="0"/>
            <a:ext cx="25891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Las </a:t>
            </a:r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Mañanitas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pic>
        <p:nvPicPr>
          <p:cNvPr id="13" name="Picture 12" descr="Las Mañanitas Meas 37-4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0"/>
            <a:ext cx="9143999" cy="3048000"/>
          </a:xfrm>
          <a:prstGeom prst="rect">
            <a:avLst/>
          </a:prstGeom>
        </p:spPr>
      </p:pic>
      <p:pic>
        <p:nvPicPr>
          <p:cNvPr id="15" name="Picture 14" descr="Las Mañanitas Meas 43-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86200"/>
            <a:ext cx="9144000" cy="2720975"/>
          </a:xfrm>
          <a:prstGeom prst="rect">
            <a:avLst/>
          </a:prstGeom>
        </p:spPr>
      </p:pic>
      <p:pic>
        <p:nvPicPr>
          <p:cNvPr id="18" name="Picture 17" descr="Las Mañanitas Meas 49-5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62000"/>
            <a:ext cx="9144000" cy="2940050"/>
          </a:xfrm>
          <a:prstGeom prst="rect">
            <a:avLst/>
          </a:prstGeom>
        </p:spPr>
      </p:pic>
      <p:pic>
        <p:nvPicPr>
          <p:cNvPr id="19" name="Picture 18" descr="Las Mañanitas Meas 55-6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5400"/>
            <a:ext cx="9144000" cy="2641600"/>
          </a:xfrm>
          <a:prstGeom prst="rect">
            <a:avLst/>
          </a:prstGeom>
        </p:spPr>
      </p:pic>
      <p:pic>
        <p:nvPicPr>
          <p:cNvPr id="20" name="Picture 19" descr="Las Mañanitas Meas 61-6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55650"/>
            <a:ext cx="9144000" cy="2978150"/>
          </a:xfrm>
          <a:prstGeom prst="rect">
            <a:avLst/>
          </a:prstGeom>
        </p:spPr>
      </p:pic>
      <p:pic>
        <p:nvPicPr>
          <p:cNvPr id="21" name="Picture 20" descr="Las Mañanitas Meas 67-7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10000"/>
            <a:ext cx="9144000" cy="2787650"/>
          </a:xfrm>
          <a:prstGeom prst="rect">
            <a:avLst/>
          </a:prstGeom>
        </p:spPr>
      </p:pic>
      <p:pic>
        <p:nvPicPr>
          <p:cNvPr id="22" name="Picture 21" descr="Las Mañanitas Meas 73-78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914400"/>
            <a:ext cx="9144000" cy="2667000"/>
          </a:xfrm>
          <a:prstGeom prst="rect">
            <a:avLst/>
          </a:prstGeom>
        </p:spPr>
      </p:pic>
      <p:pic>
        <p:nvPicPr>
          <p:cNvPr id="23" name="Picture 22" descr="Las Mañanitas Meas 79-84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914775"/>
            <a:ext cx="9144000" cy="2638425"/>
          </a:xfrm>
          <a:prstGeom prst="rect">
            <a:avLst/>
          </a:prstGeom>
        </p:spPr>
      </p:pic>
      <p:pic>
        <p:nvPicPr>
          <p:cNvPr id="24" name="Picture 23" descr="Las Mañanitas Meas 85-90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904875"/>
            <a:ext cx="9144000" cy="2676525"/>
          </a:xfrm>
          <a:prstGeom prst="rect">
            <a:avLst/>
          </a:prstGeom>
        </p:spPr>
      </p:pic>
      <p:pic>
        <p:nvPicPr>
          <p:cNvPr id="25" name="Picture 24" descr="Las Mañanitas Meas 91-96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3657600"/>
            <a:ext cx="9144000" cy="2901950"/>
          </a:xfrm>
          <a:prstGeom prst="rect">
            <a:avLst/>
          </a:prstGeom>
        </p:spPr>
      </p:pic>
      <p:pic>
        <p:nvPicPr>
          <p:cNvPr id="26" name="Picture 25" descr="Las Mañanitas Meas 97-102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841375"/>
            <a:ext cx="9144000" cy="2740025"/>
          </a:xfrm>
          <a:prstGeom prst="rect">
            <a:avLst/>
          </a:prstGeom>
        </p:spPr>
      </p:pic>
      <p:pic>
        <p:nvPicPr>
          <p:cNvPr id="27" name="Picture 26" descr="Las Mañanitas Meas 103-108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3810000"/>
            <a:ext cx="9144000" cy="2705100"/>
          </a:xfrm>
          <a:prstGeom prst="rect">
            <a:avLst/>
          </a:prstGeom>
        </p:spPr>
      </p:pic>
      <p:pic>
        <p:nvPicPr>
          <p:cNvPr id="28" name="Picture 27" descr="Las Mañanitas Meas 109-114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923925"/>
            <a:ext cx="9144000" cy="2657475"/>
          </a:xfrm>
          <a:prstGeom prst="rect">
            <a:avLst/>
          </a:prstGeom>
        </p:spPr>
      </p:pic>
      <p:pic>
        <p:nvPicPr>
          <p:cNvPr id="29" name="Picture 28" descr="Las Mañanitas Meas 115-1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3810000"/>
            <a:ext cx="9144000" cy="2679700"/>
          </a:xfrm>
          <a:prstGeom prst="rect">
            <a:avLst/>
          </a:prstGeom>
        </p:spPr>
      </p:pic>
      <p:pic>
        <p:nvPicPr>
          <p:cNvPr id="30" name="Picture 29" descr="Las Mañanitas Meas 121-126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914400"/>
            <a:ext cx="9144000" cy="2651125"/>
          </a:xfrm>
          <a:prstGeom prst="rect">
            <a:avLst/>
          </a:prstGeom>
        </p:spPr>
      </p:pic>
      <p:pic>
        <p:nvPicPr>
          <p:cNvPr id="31" name="Picture 30" descr="Las Mañanitas Meas 127-132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3886200"/>
            <a:ext cx="9144000" cy="2632075"/>
          </a:xfrm>
          <a:prstGeom prst="rect">
            <a:avLst/>
          </a:prstGeom>
        </p:spPr>
      </p:pic>
      <p:pic>
        <p:nvPicPr>
          <p:cNvPr id="32" name="Picture 31" descr="Las Mañanitas Meas 133-138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838200"/>
            <a:ext cx="9144000" cy="2774950"/>
          </a:xfrm>
          <a:prstGeom prst="rect">
            <a:avLst/>
          </a:prstGeom>
        </p:spPr>
      </p:pic>
      <p:pic>
        <p:nvPicPr>
          <p:cNvPr id="33" name="Picture 32" descr="Las Mañanitas Meas 139-144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3581400"/>
            <a:ext cx="9144000" cy="3146425"/>
          </a:xfrm>
          <a:prstGeom prst="rect">
            <a:avLst/>
          </a:prstGeom>
        </p:spPr>
      </p:pic>
      <p:pic>
        <p:nvPicPr>
          <p:cNvPr id="34" name="Picture 33" descr="Las Mañanitas Meas 145-150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762000"/>
            <a:ext cx="9144000" cy="3105150"/>
          </a:xfrm>
          <a:prstGeom prst="rect">
            <a:avLst/>
          </a:prstGeom>
        </p:spPr>
      </p:pic>
      <p:pic>
        <p:nvPicPr>
          <p:cNvPr id="35" name="Picture 34" descr="Las Mañanitas Meas 151-153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816350"/>
            <a:ext cx="9144000" cy="304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noFill/>
        </p:spPr>
        <p:txBody>
          <a:bodyPr/>
          <a:lstStyle/>
          <a:p>
            <a:fld id="{3FD7048B-662D-014E-90E6-5F422C27F565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Characteristic Instruments: The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Vihuela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3429000" y="1143000"/>
            <a:ext cx="2362200" cy="3124200"/>
            <a:chOff x="9801" y="7744"/>
            <a:chExt cx="2160" cy="2880"/>
          </a:xfrm>
        </p:grpSpPr>
        <p:sp>
          <p:nvSpPr>
            <p:cNvPr id="23561" name="Rectangle 5"/>
            <p:cNvSpPr>
              <a:spLocks noChangeArrowheads="1"/>
            </p:cNvSpPr>
            <p:nvPr/>
          </p:nvSpPr>
          <p:spPr bwMode="auto">
            <a:xfrm rot="-5400000">
              <a:off x="9441" y="8104"/>
              <a:ext cx="2880" cy="2160"/>
            </a:xfrm>
            <a:prstGeom prst="rect">
              <a:avLst/>
            </a:prstGeom>
            <a:solidFill>
              <a:srgbClr val="FFFFFF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aseline="0"/>
            </a:p>
          </p:txBody>
        </p:sp>
        <p:grpSp>
          <p:nvGrpSpPr>
            <p:cNvPr id="23562" name="Group 6"/>
            <p:cNvGrpSpPr>
              <a:grpSpLocks/>
            </p:cNvGrpSpPr>
            <p:nvPr/>
          </p:nvGrpSpPr>
          <p:grpSpPr bwMode="auto">
            <a:xfrm>
              <a:off x="9981" y="8104"/>
              <a:ext cx="1728" cy="2080"/>
              <a:chOff x="2932" y="972"/>
              <a:chExt cx="3471" cy="5897"/>
            </a:xfrm>
          </p:grpSpPr>
          <p:grpSp>
            <p:nvGrpSpPr>
              <p:cNvPr id="23563" name="Group 7"/>
              <p:cNvGrpSpPr>
                <a:grpSpLocks/>
              </p:cNvGrpSpPr>
              <p:nvPr/>
            </p:nvGrpSpPr>
            <p:grpSpPr bwMode="auto">
              <a:xfrm>
                <a:off x="3116" y="1525"/>
                <a:ext cx="3103" cy="4795"/>
                <a:chOff x="2340" y="1620"/>
                <a:chExt cx="3060" cy="4680"/>
              </a:xfrm>
            </p:grpSpPr>
            <p:grpSp>
              <p:nvGrpSpPr>
                <p:cNvPr id="23576" name="Group 8"/>
                <p:cNvGrpSpPr>
                  <a:grpSpLocks/>
                </p:cNvGrpSpPr>
                <p:nvPr/>
              </p:nvGrpSpPr>
              <p:grpSpPr bwMode="auto">
                <a:xfrm>
                  <a:off x="2340" y="1620"/>
                  <a:ext cx="3060" cy="4680"/>
                  <a:chOff x="2340" y="1800"/>
                  <a:chExt cx="3060" cy="4140"/>
                </a:xfrm>
              </p:grpSpPr>
              <p:sp>
                <p:nvSpPr>
                  <p:cNvPr id="23580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2520" y="1800"/>
                    <a:ext cx="2700" cy="180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baseline="0"/>
                  </a:p>
                </p:txBody>
              </p:sp>
              <p:grpSp>
                <p:nvGrpSpPr>
                  <p:cNvPr id="23581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2340" y="1980"/>
                    <a:ext cx="3060" cy="3960"/>
                    <a:chOff x="2520" y="1980"/>
                    <a:chExt cx="2880" cy="3960"/>
                  </a:xfrm>
                </p:grpSpPr>
                <p:sp>
                  <p:nvSpPr>
                    <p:cNvPr id="23582" name="Line 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2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3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2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4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0" y="1980"/>
                      <a:ext cx="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5" name="Line 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4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6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0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3577" name="Line 16"/>
                <p:cNvSpPr>
                  <a:spLocks noChangeShapeType="1"/>
                </p:cNvSpPr>
                <p:nvPr/>
              </p:nvSpPr>
              <p:spPr bwMode="auto">
                <a:xfrm>
                  <a:off x="2520" y="2880"/>
                  <a:ext cx="2700" cy="0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78" name="Line 17"/>
                <p:cNvSpPr>
                  <a:spLocks noChangeShapeType="1"/>
                </p:cNvSpPr>
                <p:nvPr/>
              </p:nvSpPr>
              <p:spPr bwMode="auto">
                <a:xfrm>
                  <a:off x="2340" y="3960"/>
                  <a:ext cx="3060" cy="1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79" name="Line 18"/>
                <p:cNvSpPr>
                  <a:spLocks noChangeShapeType="1"/>
                </p:cNvSpPr>
                <p:nvPr/>
              </p:nvSpPr>
              <p:spPr bwMode="auto">
                <a:xfrm>
                  <a:off x="2340" y="5040"/>
                  <a:ext cx="3060" cy="1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564" name="Group 19"/>
              <p:cNvGrpSpPr>
                <a:grpSpLocks/>
              </p:cNvGrpSpPr>
              <p:nvPr/>
            </p:nvGrpSpPr>
            <p:grpSpPr bwMode="auto">
              <a:xfrm>
                <a:off x="2932" y="6382"/>
                <a:ext cx="3471" cy="487"/>
                <a:chOff x="2932" y="6382"/>
                <a:chExt cx="3471" cy="487"/>
              </a:xfrm>
            </p:grpSpPr>
            <p:sp>
              <p:nvSpPr>
                <p:cNvPr id="23571" name="WordArt 2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932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5</a:t>
                  </a:r>
                </a:p>
              </p:txBody>
            </p:sp>
            <p:sp>
              <p:nvSpPr>
                <p:cNvPr id="23572" name="WordArt 2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662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4</a:t>
                  </a:r>
                </a:p>
              </p:txBody>
            </p:sp>
            <p:sp>
              <p:nvSpPr>
                <p:cNvPr id="23573" name="WordArt 2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575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23574" name="WordArt 2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396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23575" name="WordArt 2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126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1</a:t>
                  </a:r>
                </a:p>
              </p:txBody>
            </p:sp>
          </p:grpSp>
          <p:grpSp>
            <p:nvGrpSpPr>
              <p:cNvPr id="23565" name="Group 25"/>
              <p:cNvGrpSpPr>
                <a:grpSpLocks/>
              </p:cNvGrpSpPr>
              <p:nvPr/>
            </p:nvGrpSpPr>
            <p:grpSpPr bwMode="auto">
              <a:xfrm>
                <a:off x="3206" y="972"/>
                <a:ext cx="2832" cy="488"/>
                <a:chOff x="3206" y="972"/>
                <a:chExt cx="2832" cy="488"/>
              </a:xfrm>
            </p:grpSpPr>
            <p:sp>
              <p:nvSpPr>
                <p:cNvPr id="23566" name="WordArt 2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206" y="973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A</a:t>
                  </a:r>
                </a:p>
              </p:txBody>
            </p:sp>
            <p:sp>
              <p:nvSpPr>
                <p:cNvPr id="23567" name="WordArt 2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936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D</a:t>
                  </a:r>
                </a:p>
              </p:txBody>
            </p:sp>
            <p:sp>
              <p:nvSpPr>
                <p:cNvPr id="23568" name="WordArt 2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575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G</a:t>
                  </a:r>
                </a:p>
              </p:txBody>
            </p:sp>
            <p:sp>
              <p:nvSpPr>
                <p:cNvPr id="23569" name="WordArt 29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122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B</a:t>
                  </a:r>
                </a:p>
              </p:txBody>
            </p:sp>
            <p:sp>
              <p:nvSpPr>
                <p:cNvPr id="23570" name="WordArt 3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761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E</a:t>
                  </a:r>
                </a:p>
              </p:txBody>
            </p:sp>
          </p:grpSp>
        </p:grpSp>
      </p:grpSp>
      <p:sp>
        <p:nvSpPr>
          <p:cNvPr id="23557" name="Rectangle 31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21510" name="Picture 35" descr="Screen Shot 2012-09-21 at 3.37.4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14400"/>
            <a:ext cx="1651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pic>
        <p:nvPicPr>
          <p:cNvPr id="21511" name="Picture 36" descr="Screen Shot 2012-09-21 at 3.38.30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838200"/>
            <a:ext cx="11557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65000" endA="300" endPos="25000" dir="5400000" sy="-100000" algn="bl" rotWithShape="0"/>
          </a:effectLst>
        </p:spPr>
      </p:pic>
      <p:pic>
        <p:nvPicPr>
          <p:cNvPr id="23560" name="Picture 41" descr="Screen Shot 2012-09-21 at 4.16.14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4724400"/>
            <a:ext cx="566102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0631" y="0"/>
            <a:ext cx="24535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Noche</a:t>
            </a:r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 Paz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pic>
        <p:nvPicPr>
          <p:cNvPr id="13" name="Picture 12" descr="Las Mañanitas Meas 37-4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0"/>
            <a:ext cx="9143999" cy="3048000"/>
          </a:xfrm>
          <a:prstGeom prst="rect">
            <a:avLst/>
          </a:prstGeom>
        </p:spPr>
      </p:pic>
      <p:pic>
        <p:nvPicPr>
          <p:cNvPr id="15" name="Picture 14" descr="Las Mañanitas Meas 43-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86200"/>
            <a:ext cx="9144000" cy="2720975"/>
          </a:xfrm>
          <a:prstGeom prst="rect">
            <a:avLst/>
          </a:prstGeom>
        </p:spPr>
      </p:pic>
      <p:pic>
        <p:nvPicPr>
          <p:cNvPr id="18" name="Picture 17" descr="Las Mañanitas Meas 49-5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62000"/>
            <a:ext cx="9144000" cy="2940050"/>
          </a:xfrm>
          <a:prstGeom prst="rect">
            <a:avLst/>
          </a:prstGeom>
        </p:spPr>
      </p:pic>
      <p:pic>
        <p:nvPicPr>
          <p:cNvPr id="19" name="Picture 18" descr="Las Mañanitas Meas 55-6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5400"/>
            <a:ext cx="9144000" cy="2641600"/>
          </a:xfrm>
          <a:prstGeom prst="rect">
            <a:avLst/>
          </a:prstGeom>
        </p:spPr>
      </p:pic>
      <p:pic>
        <p:nvPicPr>
          <p:cNvPr id="20" name="Picture 19" descr="Las Mañanitas Meas 61-6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55650"/>
            <a:ext cx="9144000" cy="2978150"/>
          </a:xfrm>
          <a:prstGeom prst="rect">
            <a:avLst/>
          </a:prstGeom>
        </p:spPr>
      </p:pic>
      <p:pic>
        <p:nvPicPr>
          <p:cNvPr id="21" name="Picture 20" descr="Las Mañanitas Meas 67-7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10000"/>
            <a:ext cx="9144000" cy="2787650"/>
          </a:xfrm>
          <a:prstGeom prst="rect">
            <a:avLst/>
          </a:prstGeom>
        </p:spPr>
      </p:pic>
      <p:pic>
        <p:nvPicPr>
          <p:cNvPr id="22" name="Picture 21" descr="Las Mañanitas Meas 73-78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914400"/>
            <a:ext cx="9144000" cy="2667000"/>
          </a:xfrm>
          <a:prstGeom prst="rect">
            <a:avLst/>
          </a:prstGeom>
        </p:spPr>
      </p:pic>
      <p:pic>
        <p:nvPicPr>
          <p:cNvPr id="23" name="Picture 22" descr="Las Mañanitas Meas 79-84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914775"/>
            <a:ext cx="9144000" cy="2638425"/>
          </a:xfrm>
          <a:prstGeom prst="rect">
            <a:avLst/>
          </a:prstGeom>
        </p:spPr>
      </p:pic>
      <p:pic>
        <p:nvPicPr>
          <p:cNvPr id="24" name="Picture 23" descr="Las Mañanitas Meas 85-90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904875"/>
            <a:ext cx="9144000" cy="2676525"/>
          </a:xfrm>
          <a:prstGeom prst="rect">
            <a:avLst/>
          </a:prstGeom>
        </p:spPr>
      </p:pic>
      <p:pic>
        <p:nvPicPr>
          <p:cNvPr id="25" name="Picture 24" descr="Las Mañanitas Meas 91-96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3657600"/>
            <a:ext cx="9144000" cy="2901950"/>
          </a:xfrm>
          <a:prstGeom prst="rect">
            <a:avLst/>
          </a:prstGeom>
        </p:spPr>
      </p:pic>
      <p:pic>
        <p:nvPicPr>
          <p:cNvPr id="26" name="Picture 25" descr="Las Mañanitas Meas 97-102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841375"/>
            <a:ext cx="9144000" cy="2740025"/>
          </a:xfrm>
          <a:prstGeom prst="rect">
            <a:avLst/>
          </a:prstGeom>
        </p:spPr>
      </p:pic>
      <p:pic>
        <p:nvPicPr>
          <p:cNvPr id="27" name="Picture 26" descr="Las Mañanitas Meas 103-108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3810000"/>
            <a:ext cx="9144000" cy="2705100"/>
          </a:xfrm>
          <a:prstGeom prst="rect">
            <a:avLst/>
          </a:prstGeom>
        </p:spPr>
      </p:pic>
      <p:pic>
        <p:nvPicPr>
          <p:cNvPr id="28" name="Picture 27" descr="Las Mañanitas Meas 109-114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923925"/>
            <a:ext cx="9144000" cy="2657475"/>
          </a:xfrm>
          <a:prstGeom prst="rect">
            <a:avLst/>
          </a:prstGeom>
        </p:spPr>
      </p:pic>
      <p:pic>
        <p:nvPicPr>
          <p:cNvPr id="29" name="Picture 28" descr="Las Mañanitas Meas 115-1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3810000"/>
            <a:ext cx="9144000" cy="2679700"/>
          </a:xfrm>
          <a:prstGeom prst="rect">
            <a:avLst/>
          </a:prstGeom>
        </p:spPr>
      </p:pic>
      <p:pic>
        <p:nvPicPr>
          <p:cNvPr id="30" name="Picture 29" descr="Las Mañanitas Meas 121-126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914400"/>
            <a:ext cx="9144000" cy="2651125"/>
          </a:xfrm>
          <a:prstGeom prst="rect">
            <a:avLst/>
          </a:prstGeom>
        </p:spPr>
      </p:pic>
      <p:pic>
        <p:nvPicPr>
          <p:cNvPr id="31" name="Picture 30" descr="Las Mañanitas Meas 127-132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3886200"/>
            <a:ext cx="9144000" cy="2632075"/>
          </a:xfrm>
          <a:prstGeom prst="rect">
            <a:avLst/>
          </a:prstGeom>
        </p:spPr>
      </p:pic>
      <p:pic>
        <p:nvPicPr>
          <p:cNvPr id="32" name="Picture 31" descr="Las Mañanitas Meas 133-138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838200"/>
            <a:ext cx="9144000" cy="2774950"/>
          </a:xfrm>
          <a:prstGeom prst="rect">
            <a:avLst/>
          </a:prstGeom>
        </p:spPr>
      </p:pic>
      <p:pic>
        <p:nvPicPr>
          <p:cNvPr id="33" name="Picture 32" descr="Las Mañanitas Meas 139-144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3581400"/>
            <a:ext cx="9144000" cy="3146425"/>
          </a:xfrm>
          <a:prstGeom prst="rect">
            <a:avLst/>
          </a:prstGeom>
        </p:spPr>
      </p:pic>
      <p:pic>
        <p:nvPicPr>
          <p:cNvPr id="34" name="Picture 33" descr="Las Mañanitas Meas 145-150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762000"/>
            <a:ext cx="9144000" cy="3105150"/>
          </a:xfrm>
          <a:prstGeom prst="rect">
            <a:avLst/>
          </a:prstGeom>
        </p:spPr>
      </p:pic>
      <p:pic>
        <p:nvPicPr>
          <p:cNvPr id="35" name="Picture 34" descr="Las Mañanitas Meas 151-153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816350"/>
            <a:ext cx="9144000" cy="3041650"/>
          </a:xfrm>
          <a:prstGeom prst="rect">
            <a:avLst/>
          </a:prstGeom>
        </p:spPr>
      </p:pic>
      <p:pic>
        <p:nvPicPr>
          <p:cNvPr id="36" name="Picture 35" descr="Noche de Paz meas 1-6 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0"/>
            <a:ext cx="9144000" cy="3733800"/>
          </a:xfrm>
          <a:prstGeom prst="rect">
            <a:avLst/>
          </a:prstGeom>
        </p:spPr>
      </p:pic>
      <p:pic>
        <p:nvPicPr>
          <p:cNvPr id="37" name="Picture 36" descr="Noche de Paz meas 7-12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3733800"/>
            <a:ext cx="9144000" cy="2971800"/>
          </a:xfrm>
          <a:prstGeom prst="rect">
            <a:avLst/>
          </a:prstGeom>
        </p:spPr>
      </p:pic>
      <p:pic>
        <p:nvPicPr>
          <p:cNvPr id="39" name="Picture 38" descr="Screen Shot 2015-11-20 at 10.00.28 PM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0" y="-152400"/>
            <a:ext cx="9144000" cy="3505200"/>
          </a:xfrm>
          <a:prstGeom prst="rect">
            <a:avLst/>
          </a:prstGeom>
        </p:spPr>
      </p:pic>
      <p:pic>
        <p:nvPicPr>
          <p:cNvPr id="40" name="Picture 39" descr="Screen Shot 2015-11-20 at 10.01.20 PM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0" y="3276600"/>
            <a:ext cx="9144000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0631" y="0"/>
            <a:ext cx="24535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Noche</a:t>
            </a:r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 Paz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pic>
        <p:nvPicPr>
          <p:cNvPr id="13" name="Picture 12" descr="Las Mañanitas Meas 37-4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0"/>
            <a:ext cx="9143999" cy="3048000"/>
          </a:xfrm>
          <a:prstGeom prst="rect">
            <a:avLst/>
          </a:prstGeom>
        </p:spPr>
      </p:pic>
      <p:pic>
        <p:nvPicPr>
          <p:cNvPr id="15" name="Picture 14" descr="Las Mañanitas Meas 43-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86200"/>
            <a:ext cx="9144000" cy="2720975"/>
          </a:xfrm>
          <a:prstGeom prst="rect">
            <a:avLst/>
          </a:prstGeom>
        </p:spPr>
      </p:pic>
      <p:pic>
        <p:nvPicPr>
          <p:cNvPr id="18" name="Picture 17" descr="Las Mañanitas Meas 49-5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62000"/>
            <a:ext cx="9144000" cy="2940050"/>
          </a:xfrm>
          <a:prstGeom prst="rect">
            <a:avLst/>
          </a:prstGeom>
        </p:spPr>
      </p:pic>
      <p:pic>
        <p:nvPicPr>
          <p:cNvPr id="19" name="Picture 18" descr="Las Mañanitas Meas 55-6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5400"/>
            <a:ext cx="9144000" cy="2641600"/>
          </a:xfrm>
          <a:prstGeom prst="rect">
            <a:avLst/>
          </a:prstGeom>
        </p:spPr>
      </p:pic>
      <p:pic>
        <p:nvPicPr>
          <p:cNvPr id="20" name="Picture 19" descr="Las Mañanitas Meas 61-6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55650"/>
            <a:ext cx="9144000" cy="2978150"/>
          </a:xfrm>
          <a:prstGeom prst="rect">
            <a:avLst/>
          </a:prstGeom>
        </p:spPr>
      </p:pic>
      <p:pic>
        <p:nvPicPr>
          <p:cNvPr id="21" name="Picture 20" descr="Las Mañanitas Meas 67-7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10000"/>
            <a:ext cx="9144000" cy="2787650"/>
          </a:xfrm>
          <a:prstGeom prst="rect">
            <a:avLst/>
          </a:prstGeom>
        </p:spPr>
      </p:pic>
      <p:pic>
        <p:nvPicPr>
          <p:cNvPr id="22" name="Picture 21" descr="Las Mañanitas Meas 73-78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914400"/>
            <a:ext cx="9144000" cy="2667000"/>
          </a:xfrm>
          <a:prstGeom prst="rect">
            <a:avLst/>
          </a:prstGeom>
        </p:spPr>
      </p:pic>
      <p:pic>
        <p:nvPicPr>
          <p:cNvPr id="23" name="Picture 22" descr="Las Mañanitas Meas 79-84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914775"/>
            <a:ext cx="9144000" cy="2638425"/>
          </a:xfrm>
          <a:prstGeom prst="rect">
            <a:avLst/>
          </a:prstGeom>
        </p:spPr>
      </p:pic>
      <p:pic>
        <p:nvPicPr>
          <p:cNvPr id="24" name="Picture 23" descr="Las Mañanitas Meas 85-90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904875"/>
            <a:ext cx="9144000" cy="2676525"/>
          </a:xfrm>
          <a:prstGeom prst="rect">
            <a:avLst/>
          </a:prstGeom>
        </p:spPr>
      </p:pic>
      <p:pic>
        <p:nvPicPr>
          <p:cNvPr id="25" name="Picture 24" descr="Las Mañanitas Meas 91-96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3657600"/>
            <a:ext cx="9144000" cy="2901950"/>
          </a:xfrm>
          <a:prstGeom prst="rect">
            <a:avLst/>
          </a:prstGeom>
        </p:spPr>
      </p:pic>
      <p:pic>
        <p:nvPicPr>
          <p:cNvPr id="26" name="Picture 25" descr="Las Mañanitas Meas 97-102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841375"/>
            <a:ext cx="9144000" cy="2740025"/>
          </a:xfrm>
          <a:prstGeom prst="rect">
            <a:avLst/>
          </a:prstGeom>
        </p:spPr>
      </p:pic>
      <p:pic>
        <p:nvPicPr>
          <p:cNvPr id="27" name="Picture 26" descr="Las Mañanitas Meas 103-108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3810000"/>
            <a:ext cx="9144000" cy="2705100"/>
          </a:xfrm>
          <a:prstGeom prst="rect">
            <a:avLst/>
          </a:prstGeom>
        </p:spPr>
      </p:pic>
      <p:pic>
        <p:nvPicPr>
          <p:cNvPr id="28" name="Picture 27" descr="Las Mañanitas Meas 109-114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923925"/>
            <a:ext cx="9144000" cy="2657475"/>
          </a:xfrm>
          <a:prstGeom prst="rect">
            <a:avLst/>
          </a:prstGeom>
        </p:spPr>
      </p:pic>
      <p:pic>
        <p:nvPicPr>
          <p:cNvPr id="29" name="Picture 28" descr="Las Mañanitas Meas 115-1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3810000"/>
            <a:ext cx="9144000" cy="2679700"/>
          </a:xfrm>
          <a:prstGeom prst="rect">
            <a:avLst/>
          </a:prstGeom>
        </p:spPr>
      </p:pic>
      <p:pic>
        <p:nvPicPr>
          <p:cNvPr id="30" name="Picture 29" descr="Las Mañanitas Meas 121-126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914400"/>
            <a:ext cx="9144000" cy="2651125"/>
          </a:xfrm>
          <a:prstGeom prst="rect">
            <a:avLst/>
          </a:prstGeom>
        </p:spPr>
      </p:pic>
      <p:pic>
        <p:nvPicPr>
          <p:cNvPr id="31" name="Picture 30" descr="Las Mañanitas Meas 127-132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3886200"/>
            <a:ext cx="9144000" cy="2632075"/>
          </a:xfrm>
          <a:prstGeom prst="rect">
            <a:avLst/>
          </a:prstGeom>
        </p:spPr>
      </p:pic>
      <p:pic>
        <p:nvPicPr>
          <p:cNvPr id="32" name="Picture 31" descr="Las Mañanitas Meas 133-138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838200"/>
            <a:ext cx="9144000" cy="2774950"/>
          </a:xfrm>
          <a:prstGeom prst="rect">
            <a:avLst/>
          </a:prstGeom>
        </p:spPr>
      </p:pic>
      <p:pic>
        <p:nvPicPr>
          <p:cNvPr id="33" name="Picture 32" descr="Las Mañanitas Meas 139-144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3581400"/>
            <a:ext cx="9144000" cy="3146425"/>
          </a:xfrm>
          <a:prstGeom prst="rect">
            <a:avLst/>
          </a:prstGeom>
        </p:spPr>
      </p:pic>
      <p:pic>
        <p:nvPicPr>
          <p:cNvPr id="34" name="Picture 33" descr="Las Mañanitas Meas 145-150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762000"/>
            <a:ext cx="9144000" cy="3105150"/>
          </a:xfrm>
          <a:prstGeom prst="rect">
            <a:avLst/>
          </a:prstGeom>
        </p:spPr>
      </p:pic>
      <p:pic>
        <p:nvPicPr>
          <p:cNvPr id="35" name="Picture 34" descr="Las Mañanitas Meas 151-153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816350"/>
            <a:ext cx="9144000" cy="3041650"/>
          </a:xfrm>
          <a:prstGeom prst="rect">
            <a:avLst/>
          </a:prstGeom>
        </p:spPr>
      </p:pic>
      <p:pic>
        <p:nvPicPr>
          <p:cNvPr id="36" name="Picture 35" descr="Noche de Paz meas 1-6 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0"/>
            <a:ext cx="9144000" cy="3733800"/>
          </a:xfrm>
          <a:prstGeom prst="rect">
            <a:avLst/>
          </a:prstGeom>
        </p:spPr>
      </p:pic>
      <p:pic>
        <p:nvPicPr>
          <p:cNvPr id="37" name="Picture 36" descr="Noche de Paz meas 7-12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3733800"/>
            <a:ext cx="91440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0631" y="0"/>
            <a:ext cx="24535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Noche</a:t>
            </a:r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 Paz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pic>
        <p:nvPicPr>
          <p:cNvPr id="13" name="Picture 12" descr="Las Mañanitas Meas 37-4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0"/>
            <a:ext cx="9143999" cy="3048000"/>
          </a:xfrm>
          <a:prstGeom prst="rect">
            <a:avLst/>
          </a:prstGeom>
        </p:spPr>
      </p:pic>
      <p:pic>
        <p:nvPicPr>
          <p:cNvPr id="15" name="Picture 14" descr="Las Mañanitas Meas 43-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86200"/>
            <a:ext cx="9144000" cy="2720975"/>
          </a:xfrm>
          <a:prstGeom prst="rect">
            <a:avLst/>
          </a:prstGeom>
        </p:spPr>
      </p:pic>
      <p:pic>
        <p:nvPicPr>
          <p:cNvPr id="18" name="Picture 17" descr="Las Mañanitas Meas 49-5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62000"/>
            <a:ext cx="9144000" cy="2940050"/>
          </a:xfrm>
          <a:prstGeom prst="rect">
            <a:avLst/>
          </a:prstGeom>
        </p:spPr>
      </p:pic>
      <p:pic>
        <p:nvPicPr>
          <p:cNvPr id="19" name="Picture 18" descr="Las Mañanitas Meas 55-6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5400"/>
            <a:ext cx="9144000" cy="2641600"/>
          </a:xfrm>
          <a:prstGeom prst="rect">
            <a:avLst/>
          </a:prstGeom>
        </p:spPr>
      </p:pic>
      <p:pic>
        <p:nvPicPr>
          <p:cNvPr id="20" name="Picture 19" descr="Las Mañanitas Meas 61-6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55650"/>
            <a:ext cx="9144000" cy="2978150"/>
          </a:xfrm>
          <a:prstGeom prst="rect">
            <a:avLst/>
          </a:prstGeom>
        </p:spPr>
      </p:pic>
      <p:pic>
        <p:nvPicPr>
          <p:cNvPr id="21" name="Picture 20" descr="Las Mañanitas Meas 67-7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10000"/>
            <a:ext cx="9144000" cy="2787650"/>
          </a:xfrm>
          <a:prstGeom prst="rect">
            <a:avLst/>
          </a:prstGeom>
        </p:spPr>
      </p:pic>
      <p:pic>
        <p:nvPicPr>
          <p:cNvPr id="22" name="Picture 21" descr="Las Mañanitas Meas 73-78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914400"/>
            <a:ext cx="9144000" cy="2667000"/>
          </a:xfrm>
          <a:prstGeom prst="rect">
            <a:avLst/>
          </a:prstGeom>
        </p:spPr>
      </p:pic>
      <p:pic>
        <p:nvPicPr>
          <p:cNvPr id="23" name="Picture 22" descr="Las Mañanitas Meas 79-84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914775"/>
            <a:ext cx="9144000" cy="2638425"/>
          </a:xfrm>
          <a:prstGeom prst="rect">
            <a:avLst/>
          </a:prstGeom>
        </p:spPr>
      </p:pic>
      <p:pic>
        <p:nvPicPr>
          <p:cNvPr id="24" name="Picture 23" descr="Las Mañanitas Meas 85-90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904875"/>
            <a:ext cx="9144000" cy="2676525"/>
          </a:xfrm>
          <a:prstGeom prst="rect">
            <a:avLst/>
          </a:prstGeom>
        </p:spPr>
      </p:pic>
      <p:pic>
        <p:nvPicPr>
          <p:cNvPr id="25" name="Picture 24" descr="Las Mañanitas Meas 91-96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3657600"/>
            <a:ext cx="9144000" cy="2901950"/>
          </a:xfrm>
          <a:prstGeom prst="rect">
            <a:avLst/>
          </a:prstGeom>
        </p:spPr>
      </p:pic>
      <p:pic>
        <p:nvPicPr>
          <p:cNvPr id="26" name="Picture 25" descr="Las Mañanitas Meas 97-102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841375"/>
            <a:ext cx="9144000" cy="2740025"/>
          </a:xfrm>
          <a:prstGeom prst="rect">
            <a:avLst/>
          </a:prstGeom>
        </p:spPr>
      </p:pic>
      <p:pic>
        <p:nvPicPr>
          <p:cNvPr id="27" name="Picture 26" descr="Las Mañanitas Meas 103-108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3810000"/>
            <a:ext cx="9144000" cy="2705100"/>
          </a:xfrm>
          <a:prstGeom prst="rect">
            <a:avLst/>
          </a:prstGeom>
        </p:spPr>
      </p:pic>
      <p:pic>
        <p:nvPicPr>
          <p:cNvPr id="28" name="Picture 27" descr="Las Mañanitas Meas 109-114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923925"/>
            <a:ext cx="9144000" cy="2657475"/>
          </a:xfrm>
          <a:prstGeom prst="rect">
            <a:avLst/>
          </a:prstGeom>
        </p:spPr>
      </p:pic>
      <p:pic>
        <p:nvPicPr>
          <p:cNvPr id="29" name="Picture 28" descr="Las Mañanitas Meas 115-1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3810000"/>
            <a:ext cx="9144000" cy="2679700"/>
          </a:xfrm>
          <a:prstGeom prst="rect">
            <a:avLst/>
          </a:prstGeom>
        </p:spPr>
      </p:pic>
      <p:pic>
        <p:nvPicPr>
          <p:cNvPr id="30" name="Picture 29" descr="Las Mañanitas Meas 121-126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914400"/>
            <a:ext cx="9144000" cy="2651125"/>
          </a:xfrm>
          <a:prstGeom prst="rect">
            <a:avLst/>
          </a:prstGeom>
        </p:spPr>
      </p:pic>
      <p:pic>
        <p:nvPicPr>
          <p:cNvPr id="31" name="Picture 30" descr="Las Mañanitas Meas 127-132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3886200"/>
            <a:ext cx="9144000" cy="2632075"/>
          </a:xfrm>
          <a:prstGeom prst="rect">
            <a:avLst/>
          </a:prstGeom>
        </p:spPr>
      </p:pic>
      <p:pic>
        <p:nvPicPr>
          <p:cNvPr id="32" name="Picture 31" descr="Las Mañanitas Meas 133-138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838200"/>
            <a:ext cx="9144000" cy="2774950"/>
          </a:xfrm>
          <a:prstGeom prst="rect">
            <a:avLst/>
          </a:prstGeom>
        </p:spPr>
      </p:pic>
      <p:pic>
        <p:nvPicPr>
          <p:cNvPr id="33" name="Picture 32" descr="Las Mañanitas Meas 139-144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3581400"/>
            <a:ext cx="9144000" cy="3146425"/>
          </a:xfrm>
          <a:prstGeom prst="rect">
            <a:avLst/>
          </a:prstGeom>
        </p:spPr>
      </p:pic>
      <p:pic>
        <p:nvPicPr>
          <p:cNvPr id="34" name="Picture 33" descr="Las Mañanitas Meas 145-150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762000"/>
            <a:ext cx="9144000" cy="3105150"/>
          </a:xfrm>
          <a:prstGeom prst="rect">
            <a:avLst/>
          </a:prstGeom>
        </p:spPr>
      </p:pic>
      <p:pic>
        <p:nvPicPr>
          <p:cNvPr id="35" name="Picture 34" descr="Las Mañanitas Meas 151-153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816350"/>
            <a:ext cx="9144000" cy="3041650"/>
          </a:xfrm>
          <a:prstGeom prst="rect">
            <a:avLst/>
          </a:prstGeom>
        </p:spPr>
      </p:pic>
      <p:pic>
        <p:nvPicPr>
          <p:cNvPr id="36" name="Picture 35" descr="Noche de Paz meas 1-6 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0"/>
            <a:ext cx="9144000" cy="3733800"/>
          </a:xfrm>
          <a:prstGeom prst="rect">
            <a:avLst/>
          </a:prstGeom>
        </p:spPr>
      </p:pic>
      <p:pic>
        <p:nvPicPr>
          <p:cNvPr id="37" name="Picture 36" descr="Noche de Paz meas 7-12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3733800"/>
            <a:ext cx="9144000" cy="2971800"/>
          </a:xfrm>
          <a:prstGeom prst="rect">
            <a:avLst/>
          </a:prstGeom>
        </p:spPr>
      </p:pic>
      <p:pic>
        <p:nvPicPr>
          <p:cNvPr id="38" name="Picture 37" descr="Noche de Paz meas 13-18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0" y="838200"/>
            <a:ext cx="9144000" cy="2819400"/>
          </a:xfrm>
          <a:prstGeom prst="rect">
            <a:avLst/>
          </a:prstGeom>
        </p:spPr>
      </p:pic>
      <p:pic>
        <p:nvPicPr>
          <p:cNvPr id="39" name="Picture 38" descr="Noche de Paz meas 19-24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0" y="3657600"/>
            <a:ext cx="91440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0631" y="0"/>
            <a:ext cx="24535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Noche</a:t>
            </a:r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 Paz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pic>
        <p:nvPicPr>
          <p:cNvPr id="13" name="Picture 12" descr="Las Mañanitas Meas 37-4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0"/>
            <a:ext cx="9143999" cy="3048000"/>
          </a:xfrm>
          <a:prstGeom prst="rect">
            <a:avLst/>
          </a:prstGeom>
        </p:spPr>
      </p:pic>
      <p:pic>
        <p:nvPicPr>
          <p:cNvPr id="15" name="Picture 14" descr="Las Mañanitas Meas 43-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86200"/>
            <a:ext cx="9144000" cy="2720975"/>
          </a:xfrm>
          <a:prstGeom prst="rect">
            <a:avLst/>
          </a:prstGeom>
        </p:spPr>
      </p:pic>
      <p:pic>
        <p:nvPicPr>
          <p:cNvPr id="18" name="Picture 17" descr="Las Mañanitas Meas 49-5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62000"/>
            <a:ext cx="9144000" cy="2940050"/>
          </a:xfrm>
          <a:prstGeom prst="rect">
            <a:avLst/>
          </a:prstGeom>
        </p:spPr>
      </p:pic>
      <p:pic>
        <p:nvPicPr>
          <p:cNvPr id="19" name="Picture 18" descr="Las Mañanitas Meas 55-6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5400"/>
            <a:ext cx="9144000" cy="2641600"/>
          </a:xfrm>
          <a:prstGeom prst="rect">
            <a:avLst/>
          </a:prstGeom>
        </p:spPr>
      </p:pic>
      <p:pic>
        <p:nvPicPr>
          <p:cNvPr id="20" name="Picture 19" descr="Las Mañanitas Meas 61-6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55650"/>
            <a:ext cx="9144000" cy="2978150"/>
          </a:xfrm>
          <a:prstGeom prst="rect">
            <a:avLst/>
          </a:prstGeom>
        </p:spPr>
      </p:pic>
      <p:pic>
        <p:nvPicPr>
          <p:cNvPr id="21" name="Picture 20" descr="Las Mañanitas Meas 67-7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10000"/>
            <a:ext cx="9144000" cy="2787650"/>
          </a:xfrm>
          <a:prstGeom prst="rect">
            <a:avLst/>
          </a:prstGeom>
        </p:spPr>
      </p:pic>
      <p:pic>
        <p:nvPicPr>
          <p:cNvPr id="22" name="Picture 21" descr="Las Mañanitas Meas 73-78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914400"/>
            <a:ext cx="9144000" cy="2667000"/>
          </a:xfrm>
          <a:prstGeom prst="rect">
            <a:avLst/>
          </a:prstGeom>
        </p:spPr>
      </p:pic>
      <p:pic>
        <p:nvPicPr>
          <p:cNvPr id="23" name="Picture 22" descr="Las Mañanitas Meas 79-84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914775"/>
            <a:ext cx="9144000" cy="2638425"/>
          </a:xfrm>
          <a:prstGeom prst="rect">
            <a:avLst/>
          </a:prstGeom>
        </p:spPr>
      </p:pic>
      <p:pic>
        <p:nvPicPr>
          <p:cNvPr id="24" name="Picture 23" descr="Las Mañanitas Meas 85-90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904875"/>
            <a:ext cx="9144000" cy="2676525"/>
          </a:xfrm>
          <a:prstGeom prst="rect">
            <a:avLst/>
          </a:prstGeom>
        </p:spPr>
      </p:pic>
      <p:pic>
        <p:nvPicPr>
          <p:cNvPr id="25" name="Picture 24" descr="Las Mañanitas Meas 91-96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3657600"/>
            <a:ext cx="9144000" cy="2901950"/>
          </a:xfrm>
          <a:prstGeom prst="rect">
            <a:avLst/>
          </a:prstGeom>
        </p:spPr>
      </p:pic>
      <p:pic>
        <p:nvPicPr>
          <p:cNvPr id="26" name="Picture 25" descr="Las Mañanitas Meas 97-102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841375"/>
            <a:ext cx="9144000" cy="2740025"/>
          </a:xfrm>
          <a:prstGeom prst="rect">
            <a:avLst/>
          </a:prstGeom>
        </p:spPr>
      </p:pic>
      <p:pic>
        <p:nvPicPr>
          <p:cNvPr id="27" name="Picture 26" descr="Las Mañanitas Meas 103-108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3810000"/>
            <a:ext cx="9144000" cy="2705100"/>
          </a:xfrm>
          <a:prstGeom prst="rect">
            <a:avLst/>
          </a:prstGeom>
        </p:spPr>
      </p:pic>
      <p:pic>
        <p:nvPicPr>
          <p:cNvPr id="28" name="Picture 27" descr="Las Mañanitas Meas 109-114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923925"/>
            <a:ext cx="9144000" cy="2657475"/>
          </a:xfrm>
          <a:prstGeom prst="rect">
            <a:avLst/>
          </a:prstGeom>
        </p:spPr>
      </p:pic>
      <p:pic>
        <p:nvPicPr>
          <p:cNvPr id="29" name="Picture 28" descr="Las Mañanitas Meas 115-1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3810000"/>
            <a:ext cx="9144000" cy="2679700"/>
          </a:xfrm>
          <a:prstGeom prst="rect">
            <a:avLst/>
          </a:prstGeom>
        </p:spPr>
      </p:pic>
      <p:pic>
        <p:nvPicPr>
          <p:cNvPr id="30" name="Picture 29" descr="Las Mañanitas Meas 121-126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914400"/>
            <a:ext cx="9144000" cy="2651125"/>
          </a:xfrm>
          <a:prstGeom prst="rect">
            <a:avLst/>
          </a:prstGeom>
        </p:spPr>
      </p:pic>
      <p:pic>
        <p:nvPicPr>
          <p:cNvPr id="31" name="Picture 30" descr="Las Mañanitas Meas 127-132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3886200"/>
            <a:ext cx="9144000" cy="2632075"/>
          </a:xfrm>
          <a:prstGeom prst="rect">
            <a:avLst/>
          </a:prstGeom>
        </p:spPr>
      </p:pic>
      <p:pic>
        <p:nvPicPr>
          <p:cNvPr id="32" name="Picture 31" descr="Las Mañanitas Meas 133-138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838200"/>
            <a:ext cx="9144000" cy="2774950"/>
          </a:xfrm>
          <a:prstGeom prst="rect">
            <a:avLst/>
          </a:prstGeom>
        </p:spPr>
      </p:pic>
      <p:pic>
        <p:nvPicPr>
          <p:cNvPr id="33" name="Picture 32" descr="Las Mañanitas Meas 139-144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3581400"/>
            <a:ext cx="9144000" cy="3146425"/>
          </a:xfrm>
          <a:prstGeom prst="rect">
            <a:avLst/>
          </a:prstGeom>
        </p:spPr>
      </p:pic>
      <p:pic>
        <p:nvPicPr>
          <p:cNvPr id="34" name="Picture 33" descr="Las Mañanitas Meas 145-150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762000"/>
            <a:ext cx="9144000" cy="3105150"/>
          </a:xfrm>
          <a:prstGeom prst="rect">
            <a:avLst/>
          </a:prstGeom>
        </p:spPr>
      </p:pic>
      <p:pic>
        <p:nvPicPr>
          <p:cNvPr id="35" name="Picture 34" descr="Las Mañanitas Meas 151-153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816350"/>
            <a:ext cx="9144000" cy="3041650"/>
          </a:xfrm>
          <a:prstGeom prst="rect">
            <a:avLst/>
          </a:prstGeom>
        </p:spPr>
      </p:pic>
      <p:pic>
        <p:nvPicPr>
          <p:cNvPr id="36" name="Picture 35" descr="Noche de Paz meas 1-6 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0"/>
            <a:ext cx="9144000" cy="3733800"/>
          </a:xfrm>
          <a:prstGeom prst="rect">
            <a:avLst/>
          </a:prstGeom>
        </p:spPr>
      </p:pic>
      <p:pic>
        <p:nvPicPr>
          <p:cNvPr id="37" name="Picture 36" descr="Noche de Paz meas 7-12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3733800"/>
            <a:ext cx="9144000" cy="2971800"/>
          </a:xfrm>
          <a:prstGeom prst="rect">
            <a:avLst/>
          </a:prstGeom>
        </p:spPr>
      </p:pic>
      <p:pic>
        <p:nvPicPr>
          <p:cNvPr id="38" name="Picture 37" descr="Noche de Paz meas 13-18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0" y="838200"/>
            <a:ext cx="9144000" cy="2819400"/>
          </a:xfrm>
          <a:prstGeom prst="rect">
            <a:avLst/>
          </a:prstGeom>
        </p:spPr>
      </p:pic>
      <p:pic>
        <p:nvPicPr>
          <p:cNvPr id="39" name="Picture 38" descr="Noche de Paz meas 19-24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0" y="3581400"/>
            <a:ext cx="9144000" cy="2971800"/>
          </a:xfrm>
          <a:prstGeom prst="rect">
            <a:avLst/>
          </a:prstGeom>
        </p:spPr>
      </p:pic>
      <p:pic>
        <p:nvPicPr>
          <p:cNvPr id="40" name="Picture 39" descr="Noche de Paz meas 25-30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0" y="892175"/>
            <a:ext cx="9144000" cy="2689225"/>
          </a:xfrm>
          <a:prstGeom prst="rect">
            <a:avLst/>
          </a:prstGeom>
        </p:spPr>
      </p:pic>
      <p:pic>
        <p:nvPicPr>
          <p:cNvPr id="42" name="Picture 41" descr="Noche de Paz meas 31-36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flipV="1">
            <a:off x="0" y="3581400"/>
            <a:ext cx="9144000" cy="76200"/>
          </a:xfrm>
          <a:prstGeom prst="rect">
            <a:avLst/>
          </a:prstGeom>
        </p:spPr>
      </p:pic>
      <p:pic>
        <p:nvPicPr>
          <p:cNvPr id="43" name="Picture 42" descr="Noche de Paz meas 31-36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0" y="3581400"/>
            <a:ext cx="91440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0631" y="0"/>
            <a:ext cx="24535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Noche</a:t>
            </a:r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 Paz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pic>
        <p:nvPicPr>
          <p:cNvPr id="13" name="Picture 12" descr="Las Mañanitas Meas 37-4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0"/>
            <a:ext cx="9143999" cy="3048000"/>
          </a:xfrm>
          <a:prstGeom prst="rect">
            <a:avLst/>
          </a:prstGeom>
        </p:spPr>
      </p:pic>
      <p:pic>
        <p:nvPicPr>
          <p:cNvPr id="15" name="Picture 14" descr="Las Mañanitas Meas 43-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86200"/>
            <a:ext cx="9144000" cy="2720975"/>
          </a:xfrm>
          <a:prstGeom prst="rect">
            <a:avLst/>
          </a:prstGeom>
        </p:spPr>
      </p:pic>
      <p:pic>
        <p:nvPicPr>
          <p:cNvPr id="18" name="Picture 17" descr="Las Mañanitas Meas 49-5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62000"/>
            <a:ext cx="9144000" cy="2940050"/>
          </a:xfrm>
          <a:prstGeom prst="rect">
            <a:avLst/>
          </a:prstGeom>
        </p:spPr>
      </p:pic>
      <p:pic>
        <p:nvPicPr>
          <p:cNvPr id="19" name="Picture 18" descr="Las Mañanitas Meas 55-6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5400"/>
            <a:ext cx="9144000" cy="2641600"/>
          </a:xfrm>
          <a:prstGeom prst="rect">
            <a:avLst/>
          </a:prstGeom>
        </p:spPr>
      </p:pic>
      <p:pic>
        <p:nvPicPr>
          <p:cNvPr id="20" name="Picture 19" descr="Las Mañanitas Meas 61-6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55650"/>
            <a:ext cx="9144000" cy="2978150"/>
          </a:xfrm>
          <a:prstGeom prst="rect">
            <a:avLst/>
          </a:prstGeom>
        </p:spPr>
      </p:pic>
      <p:pic>
        <p:nvPicPr>
          <p:cNvPr id="21" name="Picture 20" descr="Las Mañanitas Meas 67-7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10000"/>
            <a:ext cx="9144000" cy="2787650"/>
          </a:xfrm>
          <a:prstGeom prst="rect">
            <a:avLst/>
          </a:prstGeom>
        </p:spPr>
      </p:pic>
      <p:pic>
        <p:nvPicPr>
          <p:cNvPr id="22" name="Picture 21" descr="Las Mañanitas Meas 73-78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914400"/>
            <a:ext cx="9144000" cy="2667000"/>
          </a:xfrm>
          <a:prstGeom prst="rect">
            <a:avLst/>
          </a:prstGeom>
        </p:spPr>
      </p:pic>
      <p:pic>
        <p:nvPicPr>
          <p:cNvPr id="23" name="Picture 22" descr="Las Mañanitas Meas 79-84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914775"/>
            <a:ext cx="9144000" cy="2638425"/>
          </a:xfrm>
          <a:prstGeom prst="rect">
            <a:avLst/>
          </a:prstGeom>
        </p:spPr>
      </p:pic>
      <p:pic>
        <p:nvPicPr>
          <p:cNvPr id="24" name="Picture 23" descr="Las Mañanitas Meas 85-90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904875"/>
            <a:ext cx="9144000" cy="2676525"/>
          </a:xfrm>
          <a:prstGeom prst="rect">
            <a:avLst/>
          </a:prstGeom>
        </p:spPr>
      </p:pic>
      <p:pic>
        <p:nvPicPr>
          <p:cNvPr id="25" name="Picture 24" descr="Las Mañanitas Meas 91-96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3657600"/>
            <a:ext cx="9144000" cy="2901950"/>
          </a:xfrm>
          <a:prstGeom prst="rect">
            <a:avLst/>
          </a:prstGeom>
        </p:spPr>
      </p:pic>
      <p:pic>
        <p:nvPicPr>
          <p:cNvPr id="26" name="Picture 25" descr="Las Mañanitas Meas 97-102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841375"/>
            <a:ext cx="9144000" cy="2740025"/>
          </a:xfrm>
          <a:prstGeom prst="rect">
            <a:avLst/>
          </a:prstGeom>
        </p:spPr>
      </p:pic>
      <p:pic>
        <p:nvPicPr>
          <p:cNvPr id="27" name="Picture 26" descr="Las Mañanitas Meas 103-108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3810000"/>
            <a:ext cx="9144000" cy="2705100"/>
          </a:xfrm>
          <a:prstGeom prst="rect">
            <a:avLst/>
          </a:prstGeom>
        </p:spPr>
      </p:pic>
      <p:pic>
        <p:nvPicPr>
          <p:cNvPr id="28" name="Picture 27" descr="Las Mañanitas Meas 109-114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923925"/>
            <a:ext cx="9144000" cy="2657475"/>
          </a:xfrm>
          <a:prstGeom prst="rect">
            <a:avLst/>
          </a:prstGeom>
        </p:spPr>
      </p:pic>
      <p:pic>
        <p:nvPicPr>
          <p:cNvPr id="29" name="Picture 28" descr="Las Mañanitas Meas 115-1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3810000"/>
            <a:ext cx="9144000" cy="2679700"/>
          </a:xfrm>
          <a:prstGeom prst="rect">
            <a:avLst/>
          </a:prstGeom>
        </p:spPr>
      </p:pic>
      <p:pic>
        <p:nvPicPr>
          <p:cNvPr id="30" name="Picture 29" descr="Las Mañanitas Meas 121-126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914400"/>
            <a:ext cx="9144000" cy="2651125"/>
          </a:xfrm>
          <a:prstGeom prst="rect">
            <a:avLst/>
          </a:prstGeom>
        </p:spPr>
      </p:pic>
      <p:pic>
        <p:nvPicPr>
          <p:cNvPr id="31" name="Picture 30" descr="Las Mañanitas Meas 127-132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3886200"/>
            <a:ext cx="9144000" cy="2632075"/>
          </a:xfrm>
          <a:prstGeom prst="rect">
            <a:avLst/>
          </a:prstGeom>
        </p:spPr>
      </p:pic>
      <p:pic>
        <p:nvPicPr>
          <p:cNvPr id="32" name="Picture 31" descr="Las Mañanitas Meas 133-138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838200"/>
            <a:ext cx="9144000" cy="2774950"/>
          </a:xfrm>
          <a:prstGeom prst="rect">
            <a:avLst/>
          </a:prstGeom>
        </p:spPr>
      </p:pic>
      <p:pic>
        <p:nvPicPr>
          <p:cNvPr id="33" name="Picture 32" descr="Las Mañanitas Meas 139-144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3581400"/>
            <a:ext cx="9144000" cy="3146425"/>
          </a:xfrm>
          <a:prstGeom prst="rect">
            <a:avLst/>
          </a:prstGeom>
        </p:spPr>
      </p:pic>
      <p:pic>
        <p:nvPicPr>
          <p:cNvPr id="34" name="Picture 33" descr="Las Mañanitas Meas 145-150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762000"/>
            <a:ext cx="9144000" cy="3105150"/>
          </a:xfrm>
          <a:prstGeom prst="rect">
            <a:avLst/>
          </a:prstGeom>
        </p:spPr>
      </p:pic>
      <p:pic>
        <p:nvPicPr>
          <p:cNvPr id="35" name="Picture 34" descr="Las Mañanitas Meas 151-153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816350"/>
            <a:ext cx="9144000" cy="3041650"/>
          </a:xfrm>
          <a:prstGeom prst="rect">
            <a:avLst/>
          </a:prstGeom>
        </p:spPr>
      </p:pic>
      <p:pic>
        <p:nvPicPr>
          <p:cNvPr id="36" name="Picture 35" descr="Noche de Paz meas 1-6 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0"/>
            <a:ext cx="9144000" cy="3733800"/>
          </a:xfrm>
          <a:prstGeom prst="rect">
            <a:avLst/>
          </a:prstGeom>
        </p:spPr>
      </p:pic>
      <p:pic>
        <p:nvPicPr>
          <p:cNvPr id="37" name="Picture 36" descr="Noche de Paz meas 7-12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3733800"/>
            <a:ext cx="9144000" cy="2971800"/>
          </a:xfrm>
          <a:prstGeom prst="rect">
            <a:avLst/>
          </a:prstGeom>
        </p:spPr>
      </p:pic>
      <p:pic>
        <p:nvPicPr>
          <p:cNvPr id="38" name="Picture 37" descr="Noche de Paz meas 13-18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0" y="838200"/>
            <a:ext cx="9144000" cy="2819400"/>
          </a:xfrm>
          <a:prstGeom prst="rect">
            <a:avLst/>
          </a:prstGeom>
        </p:spPr>
      </p:pic>
      <p:pic>
        <p:nvPicPr>
          <p:cNvPr id="39" name="Picture 38" descr="Noche de Paz meas 19-24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0" y="3581400"/>
            <a:ext cx="9144000" cy="2971800"/>
          </a:xfrm>
          <a:prstGeom prst="rect">
            <a:avLst/>
          </a:prstGeom>
        </p:spPr>
      </p:pic>
      <p:pic>
        <p:nvPicPr>
          <p:cNvPr id="40" name="Picture 39" descr="Noche de Paz meas 25-30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0" y="892175"/>
            <a:ext cx="9144000" cy="2689225"/>
          </a:xfrm>
          <a:prstGeom prst="rect">
            <a:avLst/>
          </a:prstGeom>
        </p:spPr>
      </p:pic>
      <p:pic>
        <p:nvPicPr>
          <p:cNvPr id="42" name="Picture 41" descr="Noche de Paz meas 31-36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flipV="1">
            <a:off x="0" y="3581400"/>
            <a:ext cx="9144000" cy="76200"/>
          </a:xfrm>
          <a:prstGeom prst="rect">
            <a:avLst/>
          </a:prstGeom>
        </p:spPr>
      </p:pic>
      <p:pic>
        <p:nvPicPr>
          <p:cNvPr id="43" name="Picture 42" descr="Noche de Paz meas 31-36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0" y="3581400"/>
            <a:ext cx="9144000" cy="1066800"/>
          </a:xfrm>
          <a:prstGeom prst="rect">
            <a:avLst/>
          </a:prstGeom>
        </p:spPr>
      </p:pic>
      <p:pic>
        <p:nvPicPr>
          <p:cNvPr id="41" name="Picture 40" descr="Noche de Paz meas 37-42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0" y="914400"/>
            <a:ext cx="9144000" cy="2603500"/>
          </a:xfrm>
          <a:prstGeom prst="rect">
            <a:avLst/>
          </a:prstGeom>
        </p:spPr>
      </p:pic>
      <p:pic>
        <p:nvPicPr>
          <p:cNvPr id="44" name="Picture 43" descr="Noche de Paz meas 43-48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0" y="3581400"/>
            <a:ext cx="91440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0631" y="0"/>
            <a:ext cx="24535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Noche</a:t>
            </a:r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 Paz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  <p:pic>
        <p:nvPicPr>
          <p:cNvPr id="13" name="Picture 12" descr="Las Mañanitas Meas 37-4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0"/>
            <a:ext cx="9143999" cy="3048000"/>
          </a:xfrm>
          <a:prstGeom prst="rect">
            <a:avLst/>
          </a:prstGeom>
        </p:spPr>
      </p:pic>
      <p:pic>
        <p:nvPicPr>
          <p:cNvPr id="15" name="Picture 14" descr="Las Mañanitas Meas 43-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86200"/>
            <a:ext cx="9144000" cy="2720975"/>
          </a:xfrm>
          <a:prstGeom prst="rect">
            <a:avLst/>
          </a:prstGeom>
        </p:spPr>
      </p:pic>
      <p:pic>
        <p:nvPicPr>
          <p:cNvPr id="18" name="Picture 17" descr="Las Mañanitas Meas 49-5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62000"/>
            <a:ext cx="9144000" cy="2940050"/>
          </a:xfrm>
          <a:prstGeom prst="rect">
            <a:avLst/>
          </a:prstGeom>
        </p:spPr>
      </p:pic>
      <p:pic>
        <p:nvPicPr>
          <p:cNvPr id="19" name="Picture 18" descr="Las Mañanitas Meas 55-6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5400"/>
            <a:ext cx="9144000" cy="2641600"/>
          </a:xfrm>
          <a:prstGeom prst="rect">
            <a:avLst/>
          </a:prstGeom>
        </p:spPr>
      </p:pic>
      <p:pic>
        <p:nvPicPr>
          <p:cNvPr id="20" name="Picture 19" descr="Las Mañanitas Meas 61-6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55650"/>
            <a:ext cx="9144000" cy="2978150"/>
          </a:xfrm>
          <a:prstGeom prst="rect">
            <a:avLst/>
          </a:prstGeom>
        </p:spPr>
      </p:pic>
      <p:pic>
        <p:nvPicPr>
          <p:cNvPr id="21" name="Picture 20" descr="Las Mañanitas Meas 67-7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10000"/>
            <a:ext cx="9144000" cy="2787650"/>
          </a:xfrm>
          <a:prstGeom prst="rect">
            <a:avLst/>
          </a:prstGeom>
        </p:spPr>
      </p:pic>
      <p:pic>
        <p:nvPicPr>
          <p:cNvPr id="22" name="Picture 21" descr="Las Mañanitas Meas 73-78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914400"/>
            <a:ext cx="9144000" cy="2667000"/>
          </a:xfrm>
          <a:prstGeom prst="rect">
            <a:avLst/>
          </a:prstGeom>
        </p:spPr>
      </p:pic>
      <p:pic>
        <p:nvPicPr>
          <p:cNvPr id="23" name="Picture 22" descr="Las Mañanitas Meas 79-84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914775"/>
            <a:ext cx="9144000" cy="2638425"/>
          </a:xfrm>
          <a:prstGeom prst="rect">
            <a:avLst/>
          </a:prstGeom>
        </p:spPr>
      </p:pic>
      <p:pic>
        <p:nvPicPr>
          <p:cNvPr id="24" name="Picture 23" descr="Las Mañanitas Meas 85-90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904875"/>
            <a:ext cx="9144000" cy="2676525"/>
          </a:xfrm>
          <a:prstGeom prst="rect">
            <a:avLst/>
          </a:prstGeom>
        </p:spPr>
      </p:pic>
      <p:pic>
        <p:nvPicPr>
          <p:cNvPr id="25" name="Picture 24" descr="Las Mañanitas Meas 91-96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3657600"/>
            <a:ext cx="9144000" cy="2901950"/>
          </a:xfrm>
          <a:prstGeom prst="rect">
            <a:avLst/>
          </a:prstGeom>
        </p:spPr>
      </p:pic>
      <p:pic>
        <p:nvPicPr>
          <p:cNvPr id="26" name="Picture 25" descr="Las Mañanitas Meas 97-102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841375"/>
            <a:ext cx="9144000" cy="2740025"/>
          </a:xfrm>
          <a:prstGeom prst="rect">
            <a:avLst/>
          </a:prstGeom>
        </p:spPr>
      </p:pic>
      <p:pic>
        <p:nvPicPr>
          <p:cNvPr id="27" name="Picture 26" descr="Las Mañanitas Meas 103-108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3810000"/>
            <a:ext cx="9144000" cy="2705100"/>
          </a:xfrm>
          <a:prstGeom prst="rect">
            <a:avLst/>
          </a:prstGeom>
        </p:spPr>
      </p:pic>
      <p:pic>
        <p:nvPicPr>
          <p:cNvPr id="28" name="Picture 27" descr="Las Mañanitas Meas 109-114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923925"/>
            <a:ext cx="9144000" cy="2657475"/>
          </a:xfrm>
          <a:prstGeom prst="rect">
            <a:avLst/>
          </a:prstGeom>
        </p:spPr>
      </p:pic>
      <p:pic>
        <p:nvPicPr>
          <p:cNvPr id="29" name="Picture 28" descr="Las Mañanitas Meas 115-1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3810000"/>
            <a:ext cx="9144000" cy="2679700"/>
          </a:xfrm>
          <a:prstGeom prst="rect">
            <a:avLst/>
          </a:prstGeom>
        </p:spPr>
      </p:pic>
      <p:pic>
        <p:nvPicPr>
          <p:cNvPr id="30" name="Picture 29" descr="Las Mañanitas Meas 121-126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914400"/>
            <a:ext cx="9144000" cy="2651125"/>
          </a:xfrm>
          <a:prstGeom prst="rect">
            <a:avLst/>
          </a:prstGeom>
        </p:spPr>
      </p:pic>
      <p:pic>
        <p:nvPicPr>
          <p:cNvPr id="31" name="Picture 30" descr="Las Mañanitas Meas 127-132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3886200"/>
            <a:ext cx="9144000" cy="2632075"/>
          </a:xfrm>
          <a:prstGeom prst="rect">
            <a:avLst/>
          </a:prstGeom>
        </p:spPr>
      </p:pic>
      <p:pic>
        <p:nvPicPr>
          <p:cNvPr id="32" name="Picture 31" descr="Las Mañanitas Meas 133-138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838200"/>
            <a:ext cx="9144000" cy="2774950"/>
          </a:xfrm>
          <a:prstGeom prst="rect">
            <a:avLst/>
          </a:prstGeom>
        </p:spPr>
      </p:pic>
      <p:pic>
        <p:nvPicPr>
          <p:cNvPr id="33" name="Picture 32" descr="Las Mañanitas Meas 139-144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3581400"/>
            <a:ext cx="9144000" cy="3146425"/>
          </a:xfrm>
          <a:prstGeom prst="rect">
            <a:avLst/>
          </a:prstGeom>
        </p:spPr>
      </p:pic>
      <p:pic>
        <p:nvPicPr>
          <p:cNvPr id="34" name="Picture 33" descr="Las Mañanitas Meas 145-150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762000"/>
            <a:ext cx="9144000" cy="3105150"/>
          </a:xfrm>
          <a:prstGeom prst="rect">
            <a:avLst/>
          </a:prstGeom>
        </p:spPr>
      </p:pic>
      <p:pic>
        <p:nvPicPr>
          <p:cNvPr id="35" name="Picture 34" descr="Las Mañanitas Meas 151-153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816350"/>
            <a:ext cx="9144000" cy="3041650"/>
          </a:xfrm>
          <a:prstGeom prst="rect">
            <a:avLst/>
          </a:prstGeom>
        </p:spPr>
      </p:pic>
      <p:pic>
        <p:nvPicPr>
          <p:cNvPr id="36" name="Picture 35" descr="Noche de Paz meas 1-6 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0"/>
            <a:ext cx="9144000" cy="3733800"/>
          </a:xfrm>
          <a:prstGeom prst="rect">
            <a:avLst/>
          </a:prstGeom>
        </p:spPr>
      </p:pic>
      <p:pic>
        <p:nvPicPr>
          <p:cNvPr id="37" name="Picture 36" descr="Noche de Paz meas 7-12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3733800"/>
            <a:ext cx="9144000" cy="2971800"/>
          </a:xfrm>
          <a:prstGeom prst="rect">
            <a:avLst/>
          </a:prstGeom>
        </p:spPr>
      </p:pic>
      <p:pic>
        <p:nvPicPr>
          <p:cNvPr id="38" name="Picture 37" descr="Noche de Paz meas 13-18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0" y="838200"/>
            <a:ext cx="9144000" cy="2819400"/>
          </a:xfrm>
          <a:prstGeom prst="rect">
            <a:avLst/>
          </a:prstGeom>
        </p:spPr>
      </p:pic>
      <p:pic>
        <p:nvPicPr>
          <p:cNvPr id="39" name="Picture 38" descr="Noche de Paz meas 19-24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0" y="3581400"/>
            <a:ext cx="9144000" cy="2971800"/>
          </a:xfrm>
          <a:prstGeom prst="rect">
            <a:avLst/>
          </a:prstGeom>
        </p:spPr>
      </p:pic>
      <p:pic>
        <p:nvPicPr>
          <p:cNvPr id="40" name="Picture 39" descr="Noche de Paz meas 25-30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0" y="892175"/>
            <a:ext cx="9144000" cy="2689225"/>
          </a:xfrm>
          <a:prstGeom prst="rect">
            <a:avLst/>
          </a:prstGeom>
        </p:spPr>
      </p:pic>
      <p:pic>
        <p:nvPicPr>
          <p:cNvPr id="42" name="Picture 41" descr="Noche de Paz meas 31-36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flipV="1">
            <a:off x="0" y="3581400"/>
            <a:ext cx="9144000" cy="76200"/>
          </a:xfrm>
          <a:prstGeom prst="rect">
            <a:avLst/>
          </a:prstGeom>
        </p:spPr>
      </p:pic>
      <p:pic>
        <p:nvPicPr>
          <p:cNvPr id="43" name="Picture 42" descr="Noche de Paz meas 31-36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0" y="3581400"/>
            <a:ext cx="9144000" cy="1066800"/>
          </a:xfrm>
          <a:prstGeom prst="rect">
            <a:avLst/>
          </a:prstGeom>
        </p:spPr>
      </p:pic>
      <p:pic>
        <p:nvPicPr>
          <p:cNvPr id="41" name="Picture 40" descr="Noche de Paz meas 37-42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0" y="914400"/>
            <a:ext cx="9144000" cy="2603500"/>
          </a:xfrm>
          <a:prstGeom prst="rect">
            <a:avLst/>
          </a:prstGeom>
        </p:spPr>
      </p:pic>
      <p:pic>
        <p:nvPicPr>
          <p:cNvPr id="44" name="Picture 43" descr="Noche de Paz meas 43-48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0" y="3581400"/>
            <a:ext cx="9144000" cy="2819400"/>
          </a:xfrm>
          <a:prstGeom prst="rect">
            <a:avLst/>
          </a:prstGeom>
        </p:spPr>
      </p:pic>
      <p:pic>
        <p:nvPicPr>
          <p:cNvPr id="45" name="Picture 44" descr="Noche de Paz meas 49-54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0" y="685800"/>
            <a:ext cx="9144000" cy="2790825"/>
          </a:xfrm>
          <a:prstGeom prst="rect">
            <a:avLst/>
          </a:prstGeom>
        </p:spPr>
      </p:pic>
      <p:pic>
        <p:nvPicPr>
          <p:cNvPr id="46" name="Picture 45" descr="Noche de Paz meas 55-end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0" y="3505200"/>
            <a:ext cx="9144000" cy="2765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97BD11-780C-194D-BA82-39A747D440E6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6" name="Picture 5" descr="De Colores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97BD11-780C-194D-BA82-39A747D440E6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7" name="Picture 6" descr="De Colores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603625"/>
          </a:xfrm>
          <a:prstGeom prst="rect">
            <a:avLst/>
          </a:prstGeom>
        </p:spPr>
      </p:pic>
      <p:pic>
        <p:nvPicPr>
          <p:cNvPr id="8" name="Picture 7" descr="De Colores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1400"/>
            <a:ext cx="914400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97BD11-780C-194D-BA82-39A747D440E6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7" name="Picture 6" descr="Screen Shot 2013-12-18 at 9.17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74"/>
            <a:ext cx="9144000" cy="6842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97BD11-780C-194D-BA82-39A747D440E6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5" name="Picture 4" descr="De Colores 4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4473A0-48B2-514A-9CE6-9B3D889193F5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Characteristic Instruments: The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Guitarron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5604" name="Group 35"/>
          <p:cNvGrpSpPr>
            <a:grpSpLocks/>
          </p:cNvGrpSpPr>
          <p:nvPr/>
        </p:nvGrpSpPr>
        <p:grpSpPr bwMode="auto">
          <a:xfrm>
            <a:off x="3276600" y="1143000"/>
            <a:ext cx="3048000" cy="2286000"/>
            <a:chOff x="7819" y="1803"/>
            <a:chExt cx="1929" cy="1440"/>
          </a:xfrm>
        </p:grpSpPr>
        <p:grpSp>
          <p:nvGrpSpPr>
            <p:cNvPr id="25608" name="Group 36"/>
            <p:cNvGrpSpPr>
              <a:grpSpLocks/>
            </p:cNvGrpSpPr>
            <p:nvPr/>
          </p:nvGrpSpPr>
          <p:grpSpPr bwMode="auto">
            <a:xfrm rot="5400000">
              <a:off x="8099" y="1594"/>
              <a:ext cx="1369" cy="1929"/>
              <a:chOff x="3060" y="2160"/>
              <a:chExt cx="3470" cy="4140"/>
            </a:xfrm>
          </p:grpSpPr>
          <p:grpSp>
            <p:nvGrpSpPr>
              <p:cNvPr id="25612" name="Group 37"/>
              <p:cNvGrpSpPr>
                <a:grpSpLocks/>
              </p:cNvGrpSpPr>
              <p:nvPr/>
            </p:nvGrpSpPr>
            <p:grpSpPr bwMode="auto">
              <a:xfrm>
                <a:off x="3240" y="2574"/>
                <a:ext cx="3060" cy="3366"/>
                <a:chOff x="3240" y="2574"/>
                <a:chExt cx="3060" cy="4626"/>
              </a:xfrm>
            </p:grpSpPr>
            <p:sp>
              <p:nvSpPr>
                <p:cNvPr id="25628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240" y="2575"/>
                  <a:ext cx="25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2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780" y="2575"/>
                  <a:ext cx="22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500" y="2575"/>
                  <a:ext cx="1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1" name="Line 41"/>
                <p:cNvSpPr>
                  <a:spLocks noChangeShapeType="1"/>
                </p:cNvSpPr>
                <p:nvPr/>
              </p:nvSpPr>
              <p:spPr bwMode="auto">
                <a:xfrm>
                  <a:off x="5025" y="2575"/>
                  <a:ext cx="15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2" name="Line 42"/>
                <p:cNvSpPr>
                  <a:spLocks noChangeShapeType="1"/>
                </p:cNvSpPr>
                <p:nvPr/>
              </p:nvSpPr>
              <p:spPr bwMode="auto">
                <a:xfrm>
                  <a:off x="5535" y="2575"/>
                  <a:ext cx="225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3" name="Line 43"/>
                <p:cNvSpPr>
                  <a:spLocks noChangeShapeType="1"/>
                </p:cNvSpPr>
                <p:nvPr/>
              </p:nvSpPr>
              <p:spPr bwMode="auto">
                <a:xfrm>
                  <a:off x="6045" y="2574"/>
                  <a:ext cx="255" cy="462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5613" name="Rectangle 44"/>
              <p:cNvSpPr>
                <a:spLocks noChangeArrowheads="1"/>
              </p:cNvSpPr>
              <p:nvPr/>
            </p:nvSpPr>
            <p:spPr bwMode="auto">
              <a:xfrm>
                <a:off x="3495" y="2412"/>
                <a:ext cx="2550" cy="16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aseline="0"/>
              </a:p>
            </p:txBody>
          </p:sp>
          <p:grpSp>
            <p:nvGrpSpPr>
              <p:cNvPr id="25614" name="Group 45"/>
              <p:cNvGrpSpPr>
                <a:grpSpLocks/>
              </p:cNvGrpSpPr>
              <p:nvPr/>
            </p:nvGrpSpPr>
            <p:grpSpPr bwMode="auto">
              <a:xfrm>
                <a:off x="3240" y="2160"/>
                <a:ext cx="3060" cy="180"/>
                <a:chOff x="3240" y="2160"/>
                <a:chExt cx="3060" cy="180"/>
              </a:xfrm>
            </p:grpSpPr>
            <p:sp>
              <p:nvSpPr>
                <p:cNvPr id="25622" name="WordArt 4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304" y="216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G</a:t>
                  </a:r>
                </a:p>
              </p:txBody>
            </p:sp>
            <p:sp>
              <p:nvSpPr>
                <p:cNvPr id="25623" name="WordArt 4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825" y="216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C</a:t>
                  </a:r>
                </a:p>
              </p:txBody>
            </p:sp>
            <p:sp>
              <p:nvSpPr>
                <p:cNvPr id="25624" name="WordArt 4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358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E</a:t>
                  </a:r>
                </a:p>
              </p:txBody>
            </p:sp>
            <p:sp>
              <p:nvSpPr>
                <p:cNvPr id="25625" name="WordArt 49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890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A</a:t>
                  </a:r>
                </a:p>
              </p:txBody>
            </p:sp>
            <p:sp>
              <p:nvSpPr>
                <p:cNvPr id="25626" name="WordArt 5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240" y="2160"/>
                  <a:ext cx="410" cy="18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A</a:t>
                  </a:r>
                </a:p>
              </p:txBody>
            </p:sp>
            <p:sp>
              <p:nvSpPr>
                <p:cNvPr id="25627" name="WordArt 5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772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D</a:t>
                  </a:r>
                </a:p>
              </p:txBody>
            </p:sp>
          </p:grpSp>
          <p:grpSp>
            <p:nvGrpSpPr>
              <p:cNvPr id="25615" name="Group 52"/>
              <p:cNvGrpSpPr>
                <a:grpSpLocks/>
              </p:cNvGrpSpPr>
              <p:nvPr/>
            </p:nvGrpSpPr>
            <p:grpSpPr bwMode="auto">
              <a:xfrm>
                <a:off x="3060" y="6120"/>
                <a:ext cx="3470" cy="180"/>
                <a:chOff x="3060" y="6120"/>
                <a:chExt cx="3470" cy="180"/>
              </a:xfrm>
            </p:grpSpPr>
            <p:sp>
              <p:nvSpPr>
                <p:cNvPr id="25616" name="WordArt 5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304" y="612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4</a:t>
                  </a:r>
                </a:p>
              </p:txBody>
            </p:sp>
            <p:sp>
              <p:nvSpPr>
                <p:cNvPr id="25617" name="WordArt 5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825" y="612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3</a:t>
                  </a:r>
                </a:p>
              </p:txBody>
            </p:sp>
            <p:sp>
              <p:nvSpPr>
                <p:cNvPr id="25618" name="WordArt 55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53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2</a:t>
                  </a:r>
                </a:p>
              </p:txBody>
            </p:sp>
            <p:sp>
              <p:nvSpPr>
                <p:cNvPr id="25619" name="WordArt 5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12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1</a:t>
                  </a:r>
                </a:p>
              </p:txBody>
            </p:sp>
            <p:sp>
              <p:nvSpPr>
                <p:cNvPr id="25620" name="WordArt 5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060" y="6120"/>
                  <a:ext cx="410" cy="18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6</a:t>
                  </a:r>
                </a:p>
              </p:txBody>
            </p:sp>
            <p:sp>
              <p:nvSpPr>
                <p:cNvPr id="25621" name="WordArt 5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60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5</a:t>
                  </a:r>
                </a:p>
              </p:txBody>
            </p:sp>
          </p:grpSp>
        </p:grpSp>
        <p:grpSp>
          <p:nvGrpSpPr>
            <p:cNvPr id="25609" name="Group 59"/>
            <p:cNvGrpSpPr>
              <a:grpSpLocks/>
            </p:cNvGrpSpPr>
            <p:nvPr/>
          </p:nvGrpSpPr>
          <p:grpSpPr bwMode="auto">
            <a:xfrm rot="5400000">
              <a:off x="8986" y="1794"/>
              <a:ext cx="213" cy="232"/>
              <a:chOff x="3240" y="3060"/>
              <a:chExt cx="1260" cy="1800"/>
            </a:xfrm>
          </p:grpSpPr>
          <p:sp>
            <p:nvSpPr>
              <p:cNvPr id="25610" name="AutoShape 60"/>
              <p:cNvSpPr>
                <a:spLocks/>
              </p:cNvSpPr>
              <p:nvPr/>
            </p:nvSpPr>
            <p:spPr bwMode="auto">
              <a:xfrm>
                <a:off x="3240" y="3060"/>
                <a:ext cx="1260" cy="1800"/>
              </a:xfrm>
              <a:prstGeom prst="leftBracket">
                <a:avLst>
                  <a:gd name="adj" fmla="val 11905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aseline="0"/>
              </a:p>
            </p:txBody>
          </p:sp>
          <p:sp>
            <p:nvSpPr>
              <p:cNvPr id="25611" name="WordArt 61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00" y="3420"/>
                <a:ext cx="525" cy="102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</a:rPr>
                  <a:t>T</a:t>
                </a:r>
              </a:p>
            </p:txBody>
          </p:sp>
        </p:grpSp>
      </p:grpSp>
      <p:pic>
        <p:nvPicPr>
          <p:cNvPr id="25605" name="Picture 36" descr="Screen Shot 2012-09-21 at 4.23.1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686300"/>
            <a:ext cx="65532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7" descr="Guitarr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762000"/>
            <a:ext cx="18224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pic>
        <p:nvPicPr>
          <p:cNvPr id="23559" name="Picture 38" descr="Guitarron Side Screen Sho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838200"/>
            <a:ext cx="1219200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sp>
        <p:nvSpPr>
          <p:cNvPr id="35" name="TextBox 34"/>
          <p:cNvSpPr txBox="1"/>
          <p:nvPr/>
        </p:nvSpPr>
        <p:spPr>
          <a:xfrm>
            <a:off x="0" y="38862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Written Range:</a:t>
            </a:r>
            <a:r>
              <a:rPr lang="en-US" sz="4400" baseline="0" dirty="0" smtClean="0">
                <a:solidFill>
                  <a:srgbClr val="FF0000"/>
                </a:solidFill>
              </a:rPr>
              <a:t> </a:t>
            </a:r>
            <a:r>
              <a:rPr lang="en-US" sz="4400" dirty="0" smtClean="0">
                <a:solidFill>
                  <a:srgbClr val="FF0000"/>
                </a:solidFill>
              </a:rPr>
              <a:t>Sounds Octave Lower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8" name="Process 37"/>
          <p:cNvSpPr/>
          <p:nvPr/>
        </p:nvSpPr>
        <p:spPr bwMode="auto">
          <a:xfrm>
            <a:off x="5257800" y="1447800"/>
            <a:ext cx="45719" cy="1752600"/>
          </a:xfrm>
          <a:prstGeom prst="flowChartProces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07216" y="3276600"/>
            <a:ext cx="2368355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Whole Step Tape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97BD11-780C-194D-BA82-39A747D440E6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8" name="TextBox 7"/>
          <p:cNvSpPr txBox="1"/>
          <p:nvPr/>
        </p:nvSpPr>
        <p:spPr>
          <a:xfrm>
            <a:off x="0" y="396960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Felicidades</a:t>
            </a:r>
            <a:r>
              <a:rPr lang="en-US" sz="96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!!!!</a:t>
            </a:r>
            <a:endParaRPr lang="en-US" sz="9600" b="1" i="1" dirty="0">
              <a:latin typeface="Times New Roman"/>
              <a:cs typeface="Times New Roman"/>
            </a:endParaRPr>
          </a:p>
        </p:txBody>
      </p:sp>
      <p:pic>
        <p:nvPicPr>
          <p:cNvPr id="6" name="Picture 5" descr="De Colores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194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36</a:t>
            </a: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2954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Must-have Materials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87045" name="Picture 8" descr="Foundations of Mariachi Ed 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2600"/>
            <a:ext cx="262067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9" descr="Mariachi Music in America 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3427" y="1676400"/>
            <a:ext cx="286057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Front:Back Covers-Libro Full Score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438400" y="914400"/>
            <a:ext cx="423926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P93001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371600"/>
            <a:ext cx="3276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6"/>
          <p:cNvSpPr txBox="1">
            <a:spLocks noChangeArrowheads="1"/>
          </p:cNvSpPr>
          <p:nvPr/>
        </p:nvSpPr>
        <p:spPr bwMode="auto">
          <a:xfrm>
            <a:off x="1752600" y="838200"/>
            <a:ext cx="5791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White Shirt and Black Pant with Basic </a:t>
            </a:r>
            <a:r>
              <a:rPr lang="en-US" sz="3200" dirty="0" err="1">
                <a:solidFill>
                  <a:srgbClr val="FF0000"/>
                </a:solidFill>
              </a:rPr>
              <a:t>Mo</a:t>
            </a:r>
            <a:r>
              <a:rPr lang="en-US" altLang="ja-JP" sz="3200" dirty="0" err="1">
                <a:solidFill>
                  <a:srgbClr val="FF0000"/>
                </a:solidFill>
              </a:rPr>
              <a:t>ño</a:t>
            </a:r>
            <a:endParaRPr lang="en-US" altLang="ja-JP" sz="3200" dirty="0">
              <a:solidFill>
                <a:srgbClr val="FF0000"/>
              </a:solidFill>
            </a:endParaRPr>
          </a:p>
          <a:p>
            <a:endParaRPr lang="en-US" sz="3200" dirty="0"/>
          </a:p>
        </p:txBody>
      </p:sp>
      <p:sp>
        <p:nvSpPr>
          <p:cNvPr id="89092" name="Text Box 7"/>
          <p:cNvSpPr txBox="1">
            <a:spLocks noChangeArrowheads="1"/>
          </p:cNvSpPr>
          <p:nvPr/>
        </p:nvSpPr>
        <p:spPr bwMode="auto">
          <a:xfrm>
            <a:off x="0" y="1905000"/>
            <a:ext cx="297180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Vaquero </a:t>
            </a:r>
            <a:r>
              <a:rPr lang="en-US" sz="3200" dirty="0"/>
              <a:t>Uniform </a:t>
            </a:r>
          </a:p>
          <a:p>
            <a:r>
              <a:rPr lang="en-US" sz="3200" dirty="0"/>
              <a:t>(Ranch/Cowboy)</a:t>
            </a:r>
          </a:p>
          <a:p>
            <a:r>
              <a:rPr lang="en-US" sz="3200" dirty="0"/>
              <a:t>Decorative pant/skirt </a:t>
            </a:r>
          </a:p>
          <a:p>
            <a:r>
              <a:rPr lang="en-US" sz="3200" dirty="0"/>
              <a:t>and shirt with </a:t>
            </a:r>
          </a:p>
          <a:p>
            <a:r>
              <a:rPr lang="en-US" sz="3200" dirty="0"/>
              <a:t>Coordinating </a:t>
            </a:r>
            <a:r>
              <a:rPr lang="en-US" sz="3200" dirty="0" err="1"/>
              <a:t>Mo</a:t>
            </a:r>
            <a:r>
              <a:rPr lang="en-US" altLang="ja-JP" sz="3200" dirty="0" err="1"/>
              <a:t>ño</a:t>
            </a:r>
            <a:endParaRPr lang="en-US" sz="3200" dirty="0"/>
          </a:p>
          <a:p>
            <a:endParaRPr lang="en-US" dirty="0"/>
          </a:p>
        </p:txBody>
      </p:sp>
      <p:sp>
        <p:nvSpPr>
          <p:cNvPr id="8909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Uniform Options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9094" name="Text Box 9"/>
          <p:cNvSpPr txBox="1">
            <a:spLocks noChangeArrowheads="1"/>
          </p:cNvSpPr>
          <p:nvPr/>
        </p:nvSpPr>
        <p:spPr bwMode="auto">
          <a:xfrm>
            <a:off x="6149975" y="1600200"/>
            <a:ext cx="29940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Traje</a:t>
            </a:r>
            <a:r>
              <a:rPr lang="en-US" sz="3200" dirty="0">
                <a:solidFill>
                  <a:srgbClr val="FF0000"/>
                </a:solidFill>
              </a:rPr>
              <a:t> de Gala </a:t>
            </a:r>
          </a:p>
          <a:p>
            <a:r>
              <a:rPr lang="en-US" sz="3200" dirty="0"/>
              <a:t>(Full</a:t>
            </a:r>
            <a:r>
              <a:rPr lang="en-US" sz="3200" dirty="0" smtClean="0"/>
              <a:t> Mariachi Suit)</a:t>
            </a:r>
            <a:endParaRPr lang="en-US" sz="3200" dirty="0"/>
          </a:p>
          <a:p>
            <a:r>
              <a:rPr lang="en-US" sz="3200" dirty="0"/>
              <a:t>Decorative Jacket </a:t>
            </a:r>
          </a:p>
          <a:p>
            <a:r>
              <a:rPr lang="en-US" sz="3200" dirty="0"/>
              <a:t>with pant/skirt </a:t>
            </a:r>
          </a:p>
          <a:p>
            <a:r>
              <a:rPr lang="en-US" sz="3200" dirty="0"/>
              <a:t>and coordinating </a:t>
            </a:r>
            <a:r>
              <a:rPr lang="en-US" sz="3200" dirty="0" err="1"/>
              <a:t>Mo</a:t>
            </a:r>
            <a:r>
              <a:rPr lang="en-US" altLang="ja-JP" sz="3200" dirty="0" err="1"/>
              <a:t>ño</a:t>
            </a:r>
            <a:r>
              <a:rPr lang="en-US" altLang="ja-JP" sz="3200" dirty="0"/>
              <a:t>.</a:t>
            </a:r>
            <a:endParaRPr lang="en-US" sz="3200" dirty="0"/>
          </a:p>
          <a:p>
            <a:endParaRPr lang="en-US" dirty="0"/>
          </a:p>
        </p:txBody>
      </p:sp>
      <p:sp>
        <p:nvSpPr>
          <p:cNvPr id="89095" name="Rectangle 11"/>
          <p:cNvSpPr>
            <a:spLocks noChangeArrowheads="1"/>
          </p:cNvSpPr>
          <p:nvPr/>
        </p:nvSpPr>
        <p:spPr bwMode="auto">
          <a:xfrm>
            <a:off x="8607425" y="6248400"/>
            <a:ext cx="37465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33</a:t>
            </a:r>
            <a:endParaRPr lang="en-US"/>
          </a:p>
        </p:txBody>
      </p:sp>
      <p:sp>
        <p:nvSpPr>
          <p:cNvPr id="89096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pic>
        <p:nvPicPr>
          <p:cNvPr id="89097" name="Picture 10" descr="Screen Shot 2012-09-24 at 9.09.38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00"/>
            <a:ext cx="4800600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8" name="Picture 11" descr="Screen Shot 2012-09-24 at 8.52.01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3810000"/>
            <a:ext cx="4114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35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1" name="Picture 10" descr="YoureInvitedBl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981200"/>
            <a:ext cx="7315200" cy="4727575"/>
          </a:xfrm>
          <a:prstGeom prst="rect">
            <a:avLst/>
          </a:prstGeom>
        </p:spPr>
      </p:pic>
      <p:pic>
        <p:nvPicPr>
          <p:cNvPr id="12" name="Picture 11" descr="10thAnniversaryGol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04800"/>
            <a:ext cx="4565650" cy="272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35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93188" name="Picture 5" descr="USE:GN The Tan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533400"/>
            <a:ext cx="9144000" cy="571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The Fabulous Golden Nugget </a:t>
            </a:r>
          </a:p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Hotel and Casino Las Vegas</a:t>
            </a:r>
            <a:r>
              <a:rPr lang="en-US" sz="4400" b="1" baseline="0" dirty="0" smtClean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sz="3200" b="1" baseline="0" dirty="0" smtClean="0">
              <a:solidFill>
                <a:srgbClr val="FFFF00"/>
              </a:solidFill>
              <a:effectLst>
                <a:outerShdw blurRad="50800" dist="38100" dir="18900000" algn="tr">
                  <a:srgbClr val="000000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0"/>
                    </a:srgbClr>
                  </a:outerShdw>
                </a:effectLst>
              </a:rPr>
              <a:t>musicedconsultants.net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0"/>
                    </a:srgbClr>
                  </a:outerShdw>
                </a:effectLst>
              </a:rPr>
              <a:t>/2016-mariachi-workshops</a:t>
            </a:r>
            <a:endParaRPr lang="en-US" sz="44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0"/>
                  </a:srgbClr>
                </a:outerShdw>
              </a:effectLst>
            </a:endParaRPr>
          </a:p>
          <a:p>
            <a:pPr>
              <a:defRPr/>
            </a:pPr>
            <a:endParaRPr lang="en-US" sz="4400" b="1" baseline="0" dirty="0" smtClean="0">
              <a:solidFill>
                <a:srgbClr val="FFFF00"/>
              </a:solidFill>
              <a:effectLst>
                <a:outerShdw blurRad="50800" dist="38100" dir="18900000" algn="tr">
                  <a:srgbClr val="000000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r>
              <a:rPr lang="en-US" sz="4400" b="1" baseline="0" dirty="0" smtClean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National Mariachi Workshops </a:t>
            </a:r>
          </a:p>
          <a:p>
            <a:pPr>
              <a:defRPr/>
            </a:pPr>
            <a:r>
              <a:rPr lang="en-US" sz="4400" b="1" baseline="0" dirty="0" smtClean="0">
                <a:solidFill>
                  <a:srgbClr val="FFFF00"/>
                </a:solidFill>
                <a:effectLst>
                  <a:outerShdw blurRad="50800" dist="38100" dir="16200000" algn="t">
                    <a:srgbClr val="000000">
                      <a:alpha val="43000"/>
                    </a:srgbClr>
                  </a:outerShdw>
                </a:effectLst>
              </a:rPr>
              <a:t>for Educators</a:t>
            </a:r>
            <a:r>
              <a:rPr lang="en-US" sz="2800" b="1" baseline="30000" dirty="0" smtClean="0">
                <a:solidFill>
                  <a:srgbClr val="FFFF00"/>
                </a:solidFill>
                <a:effectLst>
                  <a:outerShdw blurRad="50800" dist="38100" dir="16200000" algn="t">
                    <a:srgbClr val="000000">
                      <a:alpha val="43000"/>
                    </a:srgbClr>
                  </a:outerShdw>
                </a:effectLst>
              </a:rPr>
              <a:t>®</a:t>
            </a:r>
          </a:p>
          <a:p>
            <a:pPr>
              <a:defRPr/>
            </a:pPr>
            <a:r>
              <a:rPr lang="en-US" sz="6000" b="1" u="sng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3 Grad Credits Available</a:t>
            </a:r>
          </a:p>
          <a:p>
            <a:pPr>
              <a:defRPr/>
            </a:pPr>
            <a:endParaRPr lang="en-US" sz="3200" baseline="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4400" b="1" baseline="0" dirty="0" smtClean="0">
                <a:solidFill>
                  <a:srgbClr val="FFFF00"/>
                </a:solidFill>
                <a:effectLst>
                  <a:outerShdw blurRad="50800" dist="38100" dir="13500000" algn="tl">
                    <a:srgbClr val="000000">
                      <a:alpha val="43000"/>
                    </a:srgbClr>
                  </a:outerShdw>
                </a:effectLst>
              </a:rPr>
              <a:t>June </a:t>
            </a:r>
            <a:r>
              <a:rPr lang="en-US" sz="4400" b="1" baseline="0" dirty="0" smtClean="0">
                <a:solidFill>
                  <a:srgbClr val="FFFF00"/>
                </a:solidFill>
                <a:effectLst>
                  <a:outerShdw blurRad="50800" dist="38100" dir="13500000" algn="tl">
                    <a:srgbClr val="000000">
                      <a:alpha val="43000"/>
                    </a:srgbClr>
                  </a:outerShdw>
                </a:effectLst>
              </a:rPr>
              <a:t>20-24(25), 2016</a:t>
            </a:r>
            <a:endParaRPr lang="en-US" sz="4400" b="1" dirty="0">
              <a:solidFill>
                <a:srgbClr val="FFFF00"/>
              </a:solidFill>
              <a:effectLst>
                <a:outerShdw blurRad="50800" dist="38100" dir="13500000" algn="tl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400" i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MUCHAS GRACIAS!!!</a:t>
            </a:r>
            <a:endParaRPr lang="en-US" sz="3600" i="1" baseline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9331" name="Rectangle 9"/>
          <p:cNvSpPr>
            <a:spLocks noChangeArrowheads="1"/>
          </p:cNvSpPr>
          <p:nvPr/>
        </p:nvSpPr>
        <p:spPr bwMode="auto">
          <a:xfrm>
            <a:off x="0" y="56929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marcia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@musicedconsultants.net</a:t>
            </a:r>
            <a:endParaRPr lang="en-US" sz="6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 descr="Screen Shot 2012-09-24 at 8.44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483816"/>
            <a:ext cx="3202940" cy="2545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2895600"/>
            <a:ext cx="1219200" cy="773889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715000" y="2133600"/>
            <a:ext cx="3429000" cy="5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@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JoseSoldeMexico</a:t>
            </a:r>
            <a:endParaRPr lang="en-US" sz="4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04" y="2895600"/>
            <a:ext cx="1170095" cy="742720"/>
          </a:xfrm>
          <a:prstGeom prst="rect">
            <a:avLst/>
          </a:prstGeom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0" y="2133600"/>
            <a:ext cx="3429000" cy="5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@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MusicEdConsult</a:t>
            </a:r>
            <a:endParaRPr lang="en-US" sz="4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0" y="990600"/>
            <a:ext cx="9144000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000" b="1" i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West Music Mariachi</a:t>
            </a:r>
            <a:endParaRPr lang="en-US" sz="6000" b="1" i="1" baseline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51054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musicedconsultants.net</a:t>
            </a:r>
            <a:endParaRPr lang="en-US" sz="6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repeatCount="indefinite" fill="hold" grpId="0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repeatCount="indefinite" fill="hold" grpId="0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0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400" i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MUCHAS GRACIAS!!!</a:t>
            </a:r>
            <a:endParaRPr lang="en-US" sz="3600" i="1" baseline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9331" name="Rectangle 9"/>
          <p:cNvSpPr>
            <a:spLocks noChangeArrowheads="1"/>
          </p:cNvSpPr>
          <p:nvPr/>
        </p:nvSpPr>
        <p:spPr bwMode="auto">
          <a:xfrm>
            <a:off x="0" y="56929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marcia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@musicedconsultants.net</a:t>
            </a:r>
            <a:endParaRPr lang="en-US" sz="6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 descr="Screen Shot 2012-09-24 at 8.44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483816"/>
            <a:ext cx="3202940" cy="2545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2895600"/>
            <a:ext cx="1219200" cy="773889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715000" y="2133600"/>
            <a:ext cx="3429000" cy="5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@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JoseSoldeMexico</a:t>
            </a:r>
            <a:endParaRPr lang="en-US" sz="4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04" y="2895600"/>
            <a:ext cx="1170095" cy="742720"/>
          </a:xfrm>
          <a:prstGeom prst="rect">
            <a:avLst/>
          </a:prstGeom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0" y="2133600"/>
            <a:ext cx="3429000" cy="5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@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MusicEdConsult</a:t>
            </a:r>
            <a:endParaRPr lang="en-US" sz="4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0" y="990600"/>
            <a:ext cx="9144000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000" b="1" i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West Music Mariachi</a:t>
            </a:r>
            <a:endParaRPr lang="en-US" sz="6000" b="1" i="1" baseline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51054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musicedconsultants.net</a:t>
            </a:r>
            <a:endParaRPr lang="en-US" sz="6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repeatCount="indefinite" fill="hold" grpId="0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repeatCount="indefinite" fill="hold" grpId="0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0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0EFDFE36-1DCA-8B46-9C36-3C22A0F64F7A}" type="slidenum">
              <a:rPr lang="en-US" sz="1400" baseline="0">
                <a:latin typeface="Times New Roman"/>
                <a:cs typeface="Times New Roman"/>
              </a:rPr>
              <a:pPr algn="r"/>
              <a:t>4</a:t>
            </a:fld>
            <a:endParaRPr lang="en-US" sz="1400" baseline="0">
              <a:latin typeface="Times New Roman"/>
              <a:cs typeface="Times New Roman"/>
            </a:endParaRPr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Today’s Guitar Chords: Key of “Re”</a:t>
            </a:r>
          </a:p>
          <a:p>
            <a:pPr eaLnBrk="1" hangingPunct="1"/>
            <a:r>
              <a:rPr lang="en-US" sz="32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 Major, A7, G Major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/>
              <a:cs typeface="Times New Roman"/>
            </a:endParaRPr>
          </a:p>
          <a:p>
            <a:pPr algn="l"/>
            <a:endParaRPr lang="en-US" baseline="0">
              <a:latin typeface="Times New Roman"/>
              <a:cs typeface="Times New Roman"/>
            </a:endParaRPr>
          </a:p>
        </p:txBody>
      </p:sp>
      <p:sp>
        <p:nvSpPr>
          <p:cNvPr id="3789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2ED2CB-38C0-824C-8237-F72624068805}" type="slidenum">
              <a:rPr lang="en-US" smtClean="0">
                <a:latin typeface="Times New Roman"/>
                <a:cs typeface="Times New Roman"/>
              </a:rPr>
              <a:pPr/>
              <a:t>4</a:t>
            </a:fld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3200400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 Major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04546" y="3200400"/>
            <a:ext cx="578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A7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8564" y="3200400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G Major</a:t>
            </a:r>
            <a:endParaRPr lang="en-US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04800" y="533400"/>
            <a:ext cx="175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1" hangingPunct="1"/>
            <a:endParaRPr lang="en-US" sz="2800" baseline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0" name="Picture 19" descr="Screen Shot 2014-03-27 at 7.49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657600"/>
            <a:ext cx="2209800" cy="2569483"/>
          </a:xfrm>
          <a:prstGeom prst="rect">
            <a:avLst/>
          </a:prstGeom>
        </p:spPr>
      </p:pic>
      <p:pic>
        <p:nvPicPr>
          <p:cNvPr id="21" name="Picture 20" descr="Screen Shot 2014-03-27 at 7.49.3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657600"/>
            <a:ext cx="2286000" cy="2619621"/>
          </a:xfrm>
          <a:prstGeom prst="rect">
            <a:avLst/>
          </a:prstGeom>
        </p:spPr>
      </p:pic>
      <p:pic>
        <p:nvPicPr>
          <p:cNvPr id="28" name="Picture 27" descr="Screen Shot 2015-05-10 at 2.30.1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590" y="3657600"/>
            <a:ext cx="2231410" cy="2743200"/>
          </a:xfrm>
          <a:prstGeom prst="rect">
            <a:avLst/>
          </a:prstGeom>
        </p:spPr>
      </p:pic>
      <p:pic>
        <p:nvPicPr>
          <p:cNvPr id="18" name="Picture 17" descr="Han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1219200"/>
            <a:ext cx="1676400" cy="166884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90600" y="2895600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Primera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69886" y="2895600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Segunda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13694" y="28956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Tercera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6125210" y="3261360"/>
            <a:ext cx="525780" cy="33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Ranchera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Valseada/Vals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Ranchero Style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609600"/>
            <a:ext cx="7162800" cy="914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latin typeface="Times New Roman"/>
                <a:cs typeface="Times New Roman"/>
              </a:rPr>
              <a:t>3/4 Time </a:t>
            </a:r>
            <a:r>
              <a:rPr lang="en-US" dirty="0" smtClean="0">
                <a:latin typeface="Times New Roman"/>
                <a:cs typeface="Times New Roman"/>
              </a:rPr>
              <a:t>Signature</a:t>
            </a:r>
            <a:r>
              <a:rPr lang="en-US" dirty="0" smtClean="0">
                <a:latin typeface="Times New Roman"/>
                <a:cs typeface="Times New Roman"/>
              </a:rPr>
              <a:t>	</a:t>
            </a:r>
            <a:endParaRPr lang="en-US" altLang="ja-JP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2400" dirty="0">
              <a:latin typeface="Times New Roman"/>
              <a:cs typeface="Times New Roman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8" name="Picture 7" descr="Screen Shot 2015-11-20 at 11.28.3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2035175"/>
          </a:xfrm>
          <a:prstGeom prst="rect">
            <a:avLst/>
          </a:prstGeom>
        </p:spPr>
      </p:pic>
      <p:pic>
        <p:nvPicPr>
          <p:cNvPr id="9" name="Picture 8" descr="Screen Shot 2015-11-20 at 11.28.4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1400"/>
            <a:ext cx="9144000" cy="207962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 bwMode="auto">
          <a:xfrm>
            <a:off x="7077710" y="1661160"/>
            <a:ext cx="525780" cy="33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General Pronunciation Guide Online at: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914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 err="1" smtClean="0">
                <a:latin typeface="Times New Roman"/>
                <a:cs typeface="Times New Roman"/>
              </a:rPr>
              <a:t>www.musicedconsultants.net</a:t>
            </a:r>
            <a:r>
              <a:rPr lang="en-US" dirty="0" smtClean="0">
                <a:latin typeface="Times New Roman"/>
                <a:cs typeface="Times New Roman"/>
              </a:rPr>
              <a:t>/conference-materials</a:t>
            </a:r>
            <a:endParaRPr lang="en-US" altLang="ja-JP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2400" dirty="0">
              <a:latin typeface="Times New Roman"/>
              <a:cs typeface="Times New Roman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1" name="Picture 10" descr="General Pronunciatin Rules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6200" y="609600"/>
            <a:ext cx="8534400" cy="11045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2800" y="0"/>
            <a:ext cx="25891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Las </a:t>
            </a:r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Mañanitas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2879725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 bwMode="auto">
          <a:xfrm>
            <a:off x="7162800" y="2286000"/>
            <a:ext cx="525780" cy="33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2800" y="0"/>
            <a:ext cx="25891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Las </a:t>
            </a:r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Mañanitas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auto">
          <a:xfrm>
            <a:off x="3886200" y="2057400"/>
            <a:ext cx="525780" cy="33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0" name="Picture 9" descr="Screen Shot 2015-11-20 at 1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089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2800" y="0"/>
            <a:ext cx="25891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Las </a:t>
            </a:r>
            <a:r>
              <a:rPr lang="en-US" sz="4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Mañanitas</a:t>
            </a:r>
            <a:endParaRPr lang="en-US" sz="4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Screen Shot 2015-11-20 at 1.40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5875"/>
            <a:ext cx="9144000" cy="2879725"/>
          </a:xfrm>
          <a:prstGeom prst="rect">
            <a:avLst/>
          </a:prstGeom>
        </p:spPr>
      </p:pic>
      <p:pic>
        <p:nvPicPr>
          <p:cNvPr id="16" name="Picture 15" descr="Las Mañanitas Meas 13-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200"/>
            <a:ext cx="9144000" cy="2898775"/>
          </a:xfrm>
          <a:prstGeom prst="rect">
            <a:avLst/>
          </a:prstGeom>
        </p:spPr>
      </p:pic>
      <p:pic>
        <p:nvPicPr>
          <p:cNvPr id="17" name="Picture 16" descr="Las Mañanitas Meas 19-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400"/>
            <a:ext cx="9144000" cy="2679700"/>
          </a:xfrm>
          <a:prstGeom prst="rect">
            <a:avLst/>
          </a:prstGeom>
        </p:spPr>
      </p:pic>
      <p:pic>
        <p:nvPicPr>
          <p:cNvPr id="9" name="Picture 8" descr="Las Mañanitas Meas 25-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pic>
        <p:nvPicPr>
          <p:cNvPr id="11" name="Picture 10" descr="Las Mañanitas Meas 31-3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86200"/>
            <a:ext cx="91440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  <a:ea typeface="ＭＳ Ｐゴシック" pitchFamily="-97" charset="-128"/>
            <a:cs typeface="ＭＳ Ｐゴシック" pitchFamily="-9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  <a:ea typeface="ＭＳ Ｐゴシック" pitchFamily="-97" charset="-128"/>
            <a:cs typeface="ＭＳ Ｐゴシック" pitchFamily="-9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6169</TotalTime>
  <Words>341</Words>
  <Application>Microsoft Macintosh PowerPoint</Application>
  <PresentationFormat>On-screen Show (4:3)</PresentationFormat>
  <Paragraphs>166</Paragraphs>
  <Slides>36</Slides>
  <Notes>36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Blank Presentation</vt:lpstr>
      <vt:lpstr>Slide 1</vt:lpstr>
      <vt:lpstr>Characteristic Instruments: The Vihuela</vt:lpstr>
      <vt:lpstr>Characteristic Instruments: The Guitarron</vt:lpstr>
      <vt:lpstr>Slide 4</vt:lpstr>
      <vt:lpstr>Ranchera Valseada/Vals Ranchero Style</vt:lpstr>
      <vt:lpstr>General Pronunciation Guide Online at: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Must-have Materials </vt:lpstr>
      <vt:lpstr>Uniform Options</vt:lpstr>
      <vt:lpstr>Slide 33</vt:lpstr>
      <vt:lpstr>Slide 34</vt:lpstr>
      <vt:lpstr>Slide 35</vt:lpstr>
      <vt:lpstr>Slide 36</vt:lpstr>
    </vt:vector>
  </TitlesOfParts>
  <Company>Marcia Neel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¡Simplemente Mariachi!</dc:title>
  <dc:creator>Marcia Neel</dc:creator>
  <cp:keywords/>
  <cp:lastModifiedBy>Marcia Neel</cp:lastModifiedBy>
  <cp:revision>1365</cp:revision>
  <cp:lastPrinted>2013-10-24T21:12:29Z</cp:lastPrinted>
  <dcterms:created xsi:type="dcterms:W3CDTF">2015-11-21T05:05:35Z</dcterms:created>
  <dcterms:modified xsi:type="dcterms:W3CDTF">2015-11-21T06:02:25Z</dcterms:modified>
</cp:coreProperties>
</file>